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23" r:id="rId2"/>
    <p:sldId id="430" r:id="rId3"/>
    <p:sldId id="489" r:id="rId4"/>
    <p:sldId id="434" r:id="rId5"/>
    <p:sldId id="435" r:id="rId6"/>
    <p:sldId id="437" r:id="rId7"/>
    <p:sldId id="480" r:id="rId8"/>
    <p:sldId id="481" r:id="rId9"/>
    <p:sldId id="482" r:id="rId10"/>
    <p:sldId id="483" r:id="rId11"/>
    <p:sldId id="484" r:id="rId12"/>
    <p:sldId id="485" r:id="rId13"/>
    <p:sldId id="383" r:id="rId14"/>
    <p:sldId id="473" r:id="rId15"/>
    <p:sldId id="474" r:id="rId16"/>
    <p:sldId id="490"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EE1E92-3C0F-3D6B-A9C4-C9F8925281C3}" name="LUCIA JIMENEZ GARCIA" initials="LJ" userId="S::luciajimenez@us.es::2437961d-da82-4196-b0be-82c5a8dd30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2C1"/>
    <a:srgbClr val="336699"/>
    <a:srgbClr val="009999"/>
    <a:srgbClr val="008080"/>
    <a:srgbClr val="006600"/>
    <a:srgbClr val="3C72C2"/>
    <a:srgbClr val="7097D3"/>
    <a:srgbClr val="8892FF"/>
    <a:srgbClr val="99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4EC36-580A-460B-B0FB-7387EA99432E}" v="3" dt="2024-09-26T09:26:58.341"/>
    <p1510:client id="{31F7BA7A-6215-47B5-8422-1B8F6FAC2795}" v="82" dt="2024-09-26T16:16:19.43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32" autoAdjust="0"/>
    <p:restoredTop sz="93464" autoAdjust="0"/>
  </p:normalViewPr>
  <p:slideViewPr>
    <p:cSldViewPr snapToGrid="0">
      <p:cViewPr>
        <p:scale>
          <a:sx n="80" d="100"/>
          <a:sy n="80" d="100"/>
        </p:scale>
        <p:origin x="1584" y="798"/>
      </p:cViewPr>
      <p:guideLst/>
    </p:cSldViewPr>
  </p:slideViewPr>
  <p:notesTextViewPr>
    <p:cViewPr>
      <p:scale>
        <a:sx n="1" d="1"/>
        <a:sy n="1" d="1"/>
      </p:scale>
      <p:origin x="0" y="0"/>
    </p:cViewPr>
  </p:notesTextViewPr>
  <p:sorterViewPr>
    <p:cViewPr>
      <p:scale>
        <a:sx n="66" d="100"/>
        <a:sy n="66" d="100"/>
      </p:scale>
      <p:origin x="0" y="-2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Herrera Pastor" userId="03457230-2801-4e59-8bf6-025b7138ead6" providerId="ADAL" clId="{93B90A6A-25AA-614D-8467-025A981178E8}"/>
    <pc:docChg chg="addSld delSld modSld">
      <pc:chgData name="David Herrera Pastor" userId="03457230-2801-4e59-8bf6-025b7138ead6" providerId="ADAL" clId="{93B90A6A-25AA-614D-8467-025A981178E8}" dt="2024-09-26T11:05:17.832" v="52" actId="6549"/>
      <pc:docMkLst>
        <pc:docMk/>
      </pc:docMkLst>
      <pc:sldChg chg="modSp">
        <pc:chgData name="David Herrera Pastor" userId="03457230-2801-4e59-8bf6-025b7138ead6" providerId="ADAL" clId="{93B90A6A-25AA-614D-8467-025A981178E8}" dt="2024-09-26T10:34:38.773" v="22" actId="20577"/>
        <pc:sldMkLst>
          <pc:docMk/>
          <pc:sldMk cId="3665115646" sldId="437"/>
        </pc:sldMkLst>
        <pc:graphicFrameChg chg="mod">
          <ac:chgData name="David Herrera Pastor" userId="03457230-2801-4e59-8bf6-025b7138ead6" providerId="ADAL" clId="{93B90A6A-25AA-614D-8467-025A981178E8}" dt="2024-09-26T10:34:38.773" v="22" actId="20577"/>
          <ac:graphicFrameMkLst>
            <pc:docMk/>
            <pc:sldMk cId="3665115646" sldId="437"/>
            <ac:graphicFrameMk id="6" creationId="{BF1ECBBD-B87C-D1A4-F61A-18DB9CD4886C}"/>
          </ac:graphicFrameMkLst>
        </pc:graphicFrameChg>
      </pc:sldChg>
      <pc:sldChg chg="modSp modNotesTx">
        <pc:chgData name="David Herrera Pastor" userId="03457230-2801-4e59-8bf6-025b7138ead6" providerId="ADAL" clId="{93B90A6A-25AA-614D-8467-025A981178E8}" dt="2024-09-26T10:47:11.033" v="31"/>
        <pc:sldMkLst>
          <pc:docMk/>
          <pc:sldMk cId="2372632445" sldId="480"/>
        </pc:sldMkLst>
        <pc:graphicFrameChg chg="mod">
          <ac:chgData name="David Herrera Pastor" userId="03457230-2801-4e59-8bf6-025b7138ead6" providerId="ADAL" clId="{93B90A6A-25AA-614D-8467-025A981178E8}" dt="2024-09-26T10:47:11.033" v="31"/>
          <ac:graphicFrameMkLst>
            <pc:docMk/>
            <pc:sldMk cId="2372632445" sldId="480"/>
            <ac:graphicFrameMk id="4" creationId="{245A5E59-0198-ECEF-9005-508E553420DF}"/>
          </ac:graphicFrameMkLst>
        </pc:graphicFrameChg>
      </pc:sldChg>
      <pc:sldChg chg="modSp modNotesTx">
        <pc:chgData name="David Herrera Pastor" userId="03457230-2801-4e59-8bf6-025b7138ead6" providerId="ADAL" clId="{93B90A6A-25AA-614D-8467-025A981178E8}" dt="2024-09-26T10:51:08.137" v="44" actId="20577"/>
        <pc:sldMkLst>
          <pc:docMk/>
          <pc:sldMk cId="2268984882" sldId="481"/>
        </pc:sldMkLst>
        <pc:graphicFrameChg chg="mod">
          <ac:chgData name="David Herrera Pastor" userId="03457230-2801-4e59-8bf6-025b7138ead6" providerId="ADAL" clId="{93B90A6A-25AA-614D-8467-025A981178E8}" dt="2024-09-26T10:48:27.147" v="34"/>
          <ac:graphicFrameMkLst>
            <pc:docMk/>
            <pc:sldMk cId="2268984882" sldId="481"/>
            <ac:graphicFrameMk id="4" creationId="{7C7E7DDE-2589-A89E-F1DB-BCCD90FCA3C6}"/>
          </ac:graphicFrameMkLst>
        </pc:graphicFrameChg>
      </pc:sldChg>
      <pc:sldChg chg="del">
        <pc:chgData name="David Herrera Pastor" userId="03457230-2801-4e59-8bf6-025b7138ead6" providerId="ADAL" clId="{93B90A6A-25AA-614D-8467-025A981178E8}" dt="2024-09-26T11:04:36.771" v="48" actId="2696"/>
        <pc:sldMkLst>
          <pc:docMk/>
          <pc:sldMk cId="930756386" sldId="482"/>
        </pc:sldMkLst>
      </pc:sldChg>
      <pc:sldChg chg="add modNotesTx">
        <pc:chgData name="David Herrera Pastor" userId="03457230-2801-4e59-8bf6-025b7138ead6" providerId="ADAL" clId="{93B90A6A-25AA-614D-8467-025A981178E8}" dt="2024-09-26T11:05:17.832" v="52" actId="6549"/>
        <pc:sldMkLst>
          <pc:docMk/>
          <pc:sldMk cId="1199190337" sldId="482"/>
        </pc:sldMkLst>
      </pc:sldChg>
      <pc:sldChg chg="del">
        <pc:chgData name="David Herrera Pastor" userId="03457230-2801-4e59-8bf6-025b7138ead6" providerId="ADAL" clId="{93B90A6A-25AA-614D-8467-025A981178E8}" dt="2024-09-26T11:04:36.771" v="48" actId="2696"/>
        <pc:sldMkLst>
          <pc:docMk/>
          <pc:sldMk cId="1848537413" sldId="483"/>
        </pc:sldMkLst>
      </pc:sldChg>
      <pc:sldChg chg="add">
        <pc:chgData name="David Herrera Pastor" userId="03457230-2801-4e59-8bf6-025b7138ead6" providerId="ADAL" clId="{93B90A6A-25AA-614D-8467-025A981178E8}" dt="2024-09-26T11:04:45.008" v="49"/>
        <pc:sldMkLst>
          <pc:docMk/>
          <pc:sldMk cId="3512462495" sldId="483"/>
        </pc:sldMkLst>
      </pc:sldChg>
      <pc:sldChg chg="add">
        <pc:chgData name="David Herrera Pastor" userId="03457230-2801-4e59-8bf6-025b7138ead6" providerId="ADAL" clId="{93B90A6A-25AA-614D-8467-025A981178E8}" dt="2024-09-26T11:04:45.008" v="49"/>
        <pc:sldMkLst>
          <pc:docMk/>
          <pc:sldMk cId="287120658" sldId="484"/>
        </pc:sldMkLst>
      </pc:sldChg>
      <pc:sldChg chg="del">
        <pc:chgData name="David Herrera Pastor" userId="03457230-2801-4e59-8bf6-025b7138ead6" providerId="ADAL" clId="{93B90A6A-25AA-614D-8467-025A981178E8}" dt="2024-09-26T11:04:36.771" v="48" actId="2696"/>
        <pc:sldMkLst>
          <pc:docMk/>
          <pc:sldMk cId="2908493072" sldId="484"/>
        </pc:sldMkLst>
      </pc:sldChg>
      <pc:sldChg chg="modSp">
        <pc:chgData name="David Herrera Pastor" userId="03457230-2801-4e59-8bf6-025b7138ead6" providerId="ADAL" clId="{93B90A6A-25AA-614D-8467-025A981178E8}" dt="2024-09-26T10:54:56.759" v="47"/>
        <pc:sldMkLst>
          <pc:docMk/>
          <pc:sldMk cId="1710827073" sldId="485"/>
        </pc:sldMkLst>
        <pc:graphicFrameChg chg="mod">
          <ac:chgData name="David Herrera Pastor" userId="03457230-2801-4e59-8bf6-025b7138ead6" providerId="ADAL" clId="{93B90A6A-25AA-614D-8467-025A981178E8}" dt="2024-09-26T10:54:56.759" v="47"/>
          <ac:graphicFrameMkLst>
            <pc:docMk/>
            <pc:sldMk cId="1710827073" sldId="485"/>
            <ac:graphicFrameMk id="4" creationId="{ABA77F1F-31B3-8C11-D4C2-665E96780BFC}"/>
          </ac:graphicFrameMkLst>
        </pc:graphicFrameChg>
      </pc:sldChg>
    </pc:docChg>
  </pc:docChgLst>
  <pc:docChgLst>
    <pc:chgData name="Canavan, John" userId="14c4c4f4-52b0-4bb8-88f6-c8b9c494465f" providerId="ADAL" clId="{0004EC36-580A-460B-B0FB-7387EA99432E}"/>
    <pc:docChg chg="custSel modSld">
      <pc:chgData name="Canavan, John" userId="14c4c4f4-52b0-4bb8-88f6-c8b9c494465f" providerId="ADAL" clId="{0004EC36-580A-460B-B0FB-7387EA99432E}" dt="2024-09-26T09:30:53.838" v="5989" actId="20577"/>
      <pc:docMkLst>
        <pc:docMk/>
      </pc:docMkLst>
      <pc:sldChg chg="modNotesTx">
        <pc:chgData name="Canavan, John" userId="14c4c4f4-52b0-4bb8-88f6-c8b9c494465f" providerId="ADAL" clId="{0004EC36-580A-460B-B0FB-7387EA99432E}" dt="2024-09-26T07:23:50.698" v="105" actId="20577"/>
        <pc:sldMkLst>
          <pc:docMk/>
          <pc:sldMk cId="3665115646" sldId="437"/>
        </pc:sldMkLst>
      </pc:sldChg>
      <pc:sldChg chg="modNotesTx">
        <pc:chgData name="Canavan, John" userId="14c4c4f4-52b0-4bb8-88f6-c8b9c494465f" providerId="ADAL" clId="{0004EC36-580A-460B-B0FB-7387EA99432E}" dt="2024-09-26T09:30:26.901" v="5988" actId="5793"/>
        <pc:sldMkLst>
          <pc:docMk/>
          <pc:sldMk cId="2372632445" sldId="480"/>
        </pc:sldMkLst>
      </pc:sldChg>
      <pc:sldChg chg="modNotesTx">
        <pc:chgData name="Canavan, John" userId="14c4c4f4-52b0-4bb8-88f6-c8b9c494465f" providerId="ADAL" clId="{0004EC36-580A-460B-B0FB-7387EA99432E}" dt="2024-09-26T09:30:53.838" v="5989" actId="20577"/>
        <pc:sldMkLst>
          <pc:docMk/>
          <pc:sldMk cId="2268984882" sldId="481"/>
        </pc:sldMkLst>
      </pc:sldChg>
      <pc:sldChg chg="modNotesTx">
        <pc:chgData name="Canavan, John" userId="14c4c4f4-52b0-4bb8-88f6-c8b9c494465f" providerId="ADAL" clId="{0004EC36-580A-460B-B0FB-7387EA99432E}" dt="2024-09-26T09:28:20.847" v="5787" actId="20577"/>
        <pc:sldMkLst>
          <pc:docMk/>
          <pc:sldMk cId="1710827073" sldId="485"/>
        </pc:sldMkLst>
      </pc:sldChg>
    </pc:docChg>
  </pc:docChgLst>
  <pc:docChgLst>
    <pc:chgData name="Canavan, John" userId="14c4c4f4-52b0-4bb8-88f6-c8b9c494465f" providerId="ADAL" clId="{31F7BA7A-6215-47B5-8422-1B8F6FAC2795}"/>
    <pc:docChg chg="undo custSel addSld delSld modSld sldOrd">
      <pc:chgData name="Canavan, John" userId="14c4c4f4-52b0-4bb8-88f6-c8b9c494465f" providerId="ADAL" clId="{31F7BA7A-6215-47B5-8422-1B8F6FAC2795}" dt="2024-09-26T16:16:19.434" v="3719"/>
      <pc:docMkLst>
        <pc:docMk/>
      </pc:docMkLst>
      <pc:sldChg chg="add">
        <pc:chgData name="Canavan, John" userId="14c4c4f4-52b0-4bb8-88f6-c8b9c494465f" providerId="ADAL" clId="{31F7BA7A-6215-47B5-8422-1B8F6FAC2795}" dt="2024-09-26T16:16:19.434" v="3719"/>
        <pc:sldMkLst>
          <pc:docMk/>
          <pc:sldMk cId="1169815392" sldId="430"/>
        </pc:sldMkLst>
      </pc:sldChg>
      <pc:sldChg chg="del">
        <pc:chgData name="Canavan, John" userId="14c4c4f4-52b0-4bb8-88f6-c8b9c494465f" providerId="ADAL" clId="{31F7BA7A-6215-47B5-8422-1B8F6FAC2795}" dt="2024-09-26T16:16:13.439" v="3718" actId="2696"/>
        <pc:sldMkLst>
          <pc:docMk/>
          <pc:sldMk cId="4174445306" sldId="430"/>
        </pc:sldMkLst>
      </pc:sldChg>
      <pc:sldChg chg="add">
        <pc:chgData name="Canavan, John" userId="14c4c4f4-52b0-4bb8-88f6-c8b9c494465f" providerId="ADAL" clId="{31F7BA7A-6215-47B5-8422-1B8F6FAC2795}" dt="2024-09-26T16:16:19.434" v="3719"/>
        <pc:sldMkLst>
          <pc:docMk/>
          <pc:sldMk cId="1944835421" sldId="434"/>
        </pc:sldMkLst>
      </pc:sldChg>
      <pc:sldChg chg="addSp delSp modSp del mod ord modClrScheme chgLayout">
        <pc:chgData name="Canavan, John" userId="14c4c4f4-52b0-4bb8-88f6-c8b9c494465f" providerId="ADAL" clId="{31F7BA7A-6215-47B5-8422-1B8F6FAC2795}" dt="2024-09-26T16:16:13.439" v="3718" actId="2696"/>
        <pc:sldMkLst>
          <pc:docMk/>
          <pc:sldMk cId="2950010381" sldId="434"/>
        </pc:sldMkLst>
        <pc:spChg chg="add del mod ord">
          <ac:chgData name="Canavan, John" userId="14c4c4f4-52b0-4bb8-88f6-c8b9c494465f" providerId="ADAL" clId="{31F7BA7A-6215-47B5-8422-1B8F6FAC2795}" dt="2024-09-26T15:56:48.818" v="2974" actId="478"/>
          <ac:spMkLst>
            <pc:docMk/>
            <pc:sldMk cId="2950010381" sldId="434"/>
            <ac:spMk id="4" creationId="{1BA3359B-0516-5705-A7BA-0A039C25A550}"/>
          </ac:spMkLst>
        </pc:spChg>
        <pc:spChg chg="add mod">
          <ac:chgData name="Canavan, John" userId="14c4c4f4-52b0-4bb8-88f6-c8b9c494465f" providerId="ADAL" clId="{31F7BA7A-6215-47B5-8422-1B8F6FAC2795}" dt="2024-09-26T16:13:51.985" v="3699" actId="1076"/>
          <ac:spMkLst>
            <pc:docMk/>
            <pc:sldMk cId="2950010381" sldId="434"/>
            <ac:spMk id="5" creationId="{DF18D7CE-6585-F36C-A7F3-25B2AFADF046}"/>
          </ac:spMkLst>
        </pc:spChg>
        <pc:spChg chg="del mod ord">
          <ac:chgData name="Canavan, John" userId="14c4c4f4-52b0-4bb8-88f6-c8b9c494465f" providerId="ADAL" clId="{31F7BA7A-6215-47B5-8422-1B8F6FAC2795}" dt="2024-09-26T16:01:52.642" v="3180" actId="478"/>
          <ac:spMkLst>
            <pc:docMk/>
            <pc:sldMk cId="2950010381" sldId="434"/>
            <ac:spMk id="6" creationId="{F7E17758-E1AB-C428-1BE1-37B863BAF53F}"/>
          </ac:spMkLst>
        </pc:spChg>
        <pc:spChg chg="del">
          <ac:chgData name="Canavan, John" userId="14c4c4f4-52b0-4bb8-88f6-c8b9c494465f" providerId="ADAL" clId="{31F7BA7A-6215-47B5-8422-1B8F6FAC2795}" dt="2024-09-26T15:56:05.971" v="2969" actId="478"/>
          <ac:spMkLst>
            <pc:docMk/>
            <pc:sldMk cId="2950010381" sldId="434"/>
            <ac:spMk id="11" creationId="{DA5833A9-D39F-AE6C-A110-4632DC063A8D}"/>
          </ac:spMkLst>
        </pc:spChg>
        <pc:spChg chg="add mod">
          <ac:chgData name="Canavan, John" userId="14c4c4f4-52b0-4bb8-88f6-c8b9c494465f" providerId="ADAL" clId="{31F7BA7A-6215-47B5-8422-1B8F6FAC2795}" dt="2024-09-26T16:13:59.792" v="3701" actId="1076"/>
          <ac:spMkLst>
            <pc:docMk/>
            <pc:sldMk cId="2950010381" sldId="434"/>
            <ac:spMk id="12" creationId="{9C6271BB-2F87-CB26-E4F2-7E50BA7C2FED}"/>
          </ac:spMkLst>
        </pc:spChg>
        <pc:spChg chg="del mod">
          <ac:chgData name="Canavan, John" userId="14c4c4f4-52b0-4bb8-88f6-c8b9c494465f" providerId="ADAL" clId="{31F7BA7A-6215-47B5-8422-1B8F6FAC2795}" dt="2024-09-26T15:56:12.650" v="2971" actId="478"/>
          <ac:spMkLst>
            <pc:docMk/>
            <pc:sldMk cId="2950010381" sldId="434"/>
            <ac:spMk id="13" creationId="{1D1EA1CD-B887-BF3C-2158-D45B9A776206}"/>
          </ac:spMkLst>
        </pc:spChg>
        <pc:spChg chg="add mod">
          <ac:chgData name="Canavan, John" userId="14c4c4f4-52b0-4bb8-88f6-c8b9c494465f" providerId="ADAL" clId="{31F7BA7A-6215-47B5-8422-1B8F6FAC2795}" dt="2024-09-26T16:14:08.293" v="3703" actId="1076"/>
          <ac:spMkLst>
            <pc:docMk/>
            <pc:sldMk cId="2950010381" sldId="434"/>
            <ac:spMk id="14" creationId="{86E580BD-323B-B838-BE42-F4F5FF35A9E0}"/>
          </ac:spMkLst>
        </pc:spChg>
        <pc:spChg chg="del">
          <ac:chgData name="Canavan, John" userId="14c4c4f4-52b0-4bb8-88f6-c8b9c494465f" providerId="ADAL" clId="{31F7BA7A-6215-47B5-8422-1B8F6FAC2795}" dt="2024-09-26T15:56:05.073" v="2968" actId="478"/>
          <ac:spMkLst>
            <pc:docMk/>
            <pc:sldMk cId="2950010381" sldId="434"/>
            <ac:spMk id="15" creationId="{0883D292-0FEB-08E9-7B9C-3383ECE9CEAC}"/>
          </ac:spMkLst>
        </pc:spChg>
        <pc:spChg chg="add del mod">
          <ac:chgData name="Canavan, John" userId="14c4c4f4-52b0-4bb8-88f6-c8b9c494465f" providerId="ADAL" clId="{31F7BA7A-6215-47B5-8422-1B8F6FAC2795}" dt="2024-09-26T16:01:56.151" v="3181" actId="478"/>
          <ac:spMkLst>
            <pc:docMk/>
            <pc:sldMk cId="2950010381" sldId="434"/>
            <ac:spMk id="18" creationId="{219B7CBB-83C9-508C-A389-94EB11E9CC05}"/>
          </ac:spMkLst>
        </pc:spChg>
        <pc:spChg chg="add mod">
          <ac:chgData name="Canavan, John" userId="14c4c4f4-52b0-4bb8-88f6-c8b9c494465f" providerId="ADAL" clId="{31F7BA7A-6215-47B5-8422-1B8F6FAC2795}" dt="2024-09-26T16:13:03.019" v="3689" actId="14100"/>
          <ac:spMkLst>
            <pc:docMk/>
            <pc:sldMk cId="2950010381" sldId="434"/>
            <ac:spMk id="19" creationId="{A86FD161-2408-B8E6-69D4-410D674951B4}"/>
          </ac:spMkLst>
        </pc:spChg>
        <pc:spChg chg="add mod">
          <ac:chgData name="Canavan, John" userId="14c4c4f4-52b0-4bb8-88f6-c8b9c494465f" providerId="ADAL" clId="{31F7BA7A-6215-47B5-8422-1B8F6FAC2795}" dt="2024-09-26T16:14:40.240" v="3710" actId="1076"/>
          <ac:spMkLst>
            <pc:docMk/>
            <pc:sldMk cId="2950010381" sldId="434"/>
            <ac:spMk id="20" creationId="{06AB5302-A9B8-E47C-9F81-37B212343CB6}"/>
          </ac:spMkLst>
        </pc:spChg>
        <pc:spChg chg="add mod">
          <ac:chgData name="Canavan, John" userId="14c4c4f4-52b0-4bb8-88f6-c8b9c494465f" providerId="ADAL" clId="{31F7BA7A-6215-47B5-8422-1B8F6FAC2795}" dt="2024-09-26T16:13:55.669" v="3700" actId="1076"/>
          <ac:spMkLst>
            <pc:docMk/>
            <pc:sldMk cId="2950010381" sldId="434"/>
            <ac:spMk id="21" creationId="{16CD2165-85B6-13B6-448B-E3D7057FB1C8}"/>
          </ac:spMkLst>
        </pc:spChg>
        <pc:spChg chg="add mod">
          <ac:chgData name="Canavan, John" userId="14c4c4f4-52b0-4bb8-88f6-c8b9c494465f" providerId="ADAL" clId="{31F7BA7A-6215-47B5-8422-1B8F6FAC2795}" dt="2024-09-26T16:14:05.296" v="3702" actId="1076"/>
          <ac:spMkLst>
            <pc:docMk/>
            <pc:sldMk cId="2950010381" sldId="434"/>
            <ac:spMk id="22" creationId="{12E65B0C-5E7A-B1FC-8BA7-374CC31588F3}"/>
          </ac:spMkLst>
        </pc:spChg>
        <pc:spChg chg="add del mod">
          <ac:chgData name="Canavan, John" userId="14c4c4f4-52b0-4bb8-88f6-c8b9c494465f" providerId="ADAL" clId="{31F7BA7A-6215-47B5-8422-1B8F6FAC2795}" dt="2024-09-26T16:11:06.831" v="3619"/>
          <ac:spMkLst>
            <pc:docMk/>
            <pc:sldMk cId="2950010381" sldId="434"/>
            <ac:spMk id="23" creationId="{D111E017-063F-EB99-6867-5CCA43031F97}"/>
          </ac:spMkLst>
        </pc:spChg>
        <pc:spChg chg="add mod">
          <ac:chgData name="Canavan, John" userId="14c4c4f4-52b0-4bb8-88f6-c8b9c494465f" providerId="ADAL" clId="{31F7BA7A-6215-47B5-8422-1B8F6FAC2795}" dt="2024-09-26T16:12:44.510" v="3685" actId="113"/>
          <ac:spMkLst>
            <pc:docMk/>
            <pc:sldMk cId="2950010381" sldId="434"/>
            <ac:spMk id="24" creationId="{A61D00B1-52FD-635D-860C-D6F0A7F0BD49}"/>
          </ac:spMkLst>
        </pc:spChg>
        <pc:graphicFrameChg chg="add del mod modGraphic">
          <ac:chgData name="Canavan, John" userId="14c4c4f4-52b0-4bb8-88f6-c8b9c494465f" providerId="ADAL" clId="{31F7BA7A-6215-47B5-8422-1B8F6FAC2795}" dt="2024-09-26T16:15:19.688" v="3715"/>
          <ac:graphicFrameMkLst>
            <pc:docMk/>
            <pc:sldMk cId="2950010381" sldId="434"/>
            <ac:graphicFrameMk id="16" creationId="{D6A001BC-3428-AF9E-A546-C483330B22B7}"/>
          </ac:graphicFrameMkLst>
        </pc:graphicFrameChg>
      </pc:sldChg>
      <pc:sldChg chg="del">
        <pc:chgData name="Canavan, John" userId="14c4c4f4-52b0-4bb8-88f6-c8b9c494465f" providerId="ADAL" clId="{31F7BA7A-6215-47B5-8422-1B8F6FAC2795}" dt="2024-09-26T16:15:56.872" v="3716" actId="2696"/>
        <pc:sldMkLst>
          <pc:docMk/>
          <pc:sldMk cId="1376567540" sldId="435"/>
        </pc:sldMkLst>
      </pc:sldChg>
      <pc:sldChg chg="add del">
        <pc:chgData name="Canavan, John" userId="14c4c4f4-52b0-4bb8-88f6-c8b9c494465f" providerId="ADAL" clId="{31F7BA7A-6215-47B5-8422-1B8F6FAC2795}" dt="2024-09-26T16:16:13.439" v="3718" actId="2696"/>
        <pc:sldMkLst>
          <pc:docMk/>
          <pc:sldMk cId="2389968625" sldId="435"/>
        </pc:sldMkLst>
      </pc:sldChg>
      <pc:sldChg chg="add">
        <pc:chgData name="Canavan, John" userId="14c4c4f4-52b0-4bb8-88f6-c8b9c494465f" providerId="ADAL" clId="{31F7BA7A-6215-47B5-8422-1B8F6FAC2795}" dt="2024-09-26T16:16:19.434" v="3719"/>
        <pc:sldMkLst>
          <pc:docMk/>
          <pc:sldMk cId="3001546897" sldId="435"/>
        </pc:sldMkLst>
      </pc:sldChg>
      <pc:sldChg chg="modNotesTx">
        <pc:chgData name="Canavan, John" userId="14c4c4f4-52b0-4bb8-88f6-c8b9c494465f" providerId="ADAL" clId="{31F7BA7A-6215-47B5-8422-1B8F6FAC2795}" dt="2024-09-26T15:44:06.126" v="2950" actId="20577"/>
        <pc:sldMkLst>
          <pc:docMk/>
          <pc:sldMk cId="2372632445" sldId="480"/>
        </pc:sldMkLst>
      </pc:sldChg>
      <pc:sldChg chg="modNotesTx">
        <pc:chgData name="Canavan, John" userId="14c4c4f4-52b0-4bb8-88f6-c8b9c494465f" providerId="ADAL" clId="{31F7BA7A-6215-47B5-8422-1B8F6FAC2795}" dt="2024-09-26T15:34:02.529" v="2242"/>
        <pc:sldMkLst>
          <pc:docMk/>
          <pc:sldMk cId="2268984882" sldId="481"/>
        </pc:sldMkLst>
      </pc:sldChg>
      <pc:sldChg chg="modNotesTx">
        <pc:chgData name="Canavan, John" userId="14c4c4f4-52b0-4bb8-88f6-c8b9c494465f" providerId="ADAL" clId="{31F7BA7A-6215-47B5-8422-1B8F6FAC2795}" dt="2024-09-26T15:38:40.426" v="2774" actId="114"/>
        <pc:sldMkLst>
          <pc:docMk/>
          <pc:sldMk cId="1199190337" sldId="482"/>
        </pc:sldMkLst>
      </pc:sldChg>
      <pc:sldChg chg="modNotesTx">
        <pc:chgData name="Canavan, John" userId="14c4c4f4-52b0-4bb8-88f6-c8b9c494465f" providerId="ADAL" clId="{31F7BA7A-6215-47B5-8422-1B8F6FAC2795}" dt="2024-09-26T15:22:25.820" v="1045" actId="114"/>
        <pc:sldMkLst>
          <pc:docMk/>
          <pc:sldMk cId="3512462495" sldId="483"/>
        </pc:sldMkLst>
      </pc:sldChg>
      <pc:sldChg chg="modSp modNotesTx">
        <pc:chgData name="Canavan, John" userId="14c4c4f4-52b0-4bb8-88f6-c8b9c494465f" providerId="ADAL" clId="{31F7BA7A-6215-47B5-8422-1B8F6FAC2795}" dt="2024-09-26T15:27:34.310" v="1514" actId="114"/>
        <pc:sldMkLst>
          <pc:docMk/>
          <pc:sldMk cId="287120658" sldId="484"/>
        </pc:sldMkLst>
        <pc:graphicFrameChg chg="mod">
          <ac:chgData name="Canavan, John" userId="14c4c4f4-52b0-4bb8-88f6-c8b9c494465f" providerId="ADAL" clId="{31F7BA7A-6215-47B5-8422-1B8F6FAC2795}" dt="2024-09-26T15:26:30.261" v="1413" actId="20577"/>
          <ac:graphicFrameMkLst>
            <pc:docMk/>
            <pc:sldMk cId="287120658" sldId="484"/>
            <ac:graphicFrameMk id="4" creationId="{20CB0E01-8BDC-ABF9-7C13-81F5D278E8BD}"/>
          </ac:graphicFrameMkLst>
        </pc:graphicFrameChg>
      </pc:sldChg>
      <pc:sldChg chg="modNotesTx">
        <pc:chgData name="Canavan, John" userId="14c4c4f4-52b0-4bb8-88f6-c8b9c494465f" providerId="ADAL" clId="{31F7BA7A-6215-47B5-8422-1B8F6FAC2795}" dt="2024-09-26T15:40:31.859" v="2949" actId="20577"/>
        <pc:sldMkLst>
          <pc:docMk/>
          <pc:sldMk cId="1710827073" sldId="485"/>
        </pc:sldMkLst>
      </pc:sldChg>
      <pc:sldChg chg="new del">
        <pc:chgData name="Canavan, John" userId="14c4c4f4-52b0-4bb8-88f6-c8b9c494465f" providerId="ADAL" clId="{31F7BA7A-6215-47B5-8422-1B8F6FAC2795}" dt="2024-09-26T15:53:45.827" v="2953" actId="47"/>
        <pc:sldMkLst>
          <pc:docMk/>
          <pc:sldMk cId="963462140" sldId="487"/>
        </pc:sldMkLst>
      </pc:sldChg>
      <pc:sldChg chg="add ord">
        <pc:chgData name="Canavan, John" userId="14c4c4f4-52b0-4bb8-88f6-c8b9c494465f" providerId="ADAL" clId="{31F7BA7A-6215-47B5-8422-1B8F6FAC2795}" dt="2024-09-26T15:53:53.226" v="2955"/>
        <pc:sldMkLst>
          <pc:docMk/>
          <pc:sldMk cId="2689187564" sldId="488"/>
        </pc:sldMkLst>
      </pc:sldChg>
      <pc:sldChg chg="delSp modSp add del mod delAnim">
        <pc:chgData name="Canavan, John" userId="14c4c4f4-52b0-4bb8-88f6-c8b9c494465f" providerId="ADAL" clId="{31F7BA7A-6215-47B5-8422-1B8F6FAC2795}" dt="2024-09-26T16:16:13.439" v="3718" actId="2696"/>
        <pc:sldMkLst>
          <pc:docMk/>
          <pc:sldMk cId="248387612" sldId="489"/>
        </pc:sldMkLst>
        <pc:spChg chg="mod">
          <ac:chgData name="Canavan, John" userId="14c4c4f4-52b0-4bb8-88f6-c8b9c494465f" providerId="ADAL" clId="{31F7BA7A-6215-47B5-8422-1B8F6FAC2795}" dt="2024-09-26T15:55:48.820" v="2967" actId="14100"/>
          <ac:spMkLst>
            <pc:docMk/>
            <pc:sldMk cId="248387612" sldId="489"/>
            <ac:spMk id="5" creationId="{5E421A85-CC68-2DF1-6A09-18DFEE07F16E}"/>
          </ac:spMkLst>
        </pc:spChg>
        <pc:spChg chg="del mod">
          <ac:chgData name="Canavan, John" userId="14c4c4f4-52b0-4bb8-88f6-c8b9c494465f" providerId="ADAL" clId="{31F7BA7A-6215-47B5-8422-1B8F6FAC2795}" dt="2024-09-26T15:55:26.017" v="2960" actId="478"/>
          <ac:spMkLst>
            <pc:docMk/>
            <pc:sldMk cId="248387612" sldId="489"/>
            <ac:spMk id="11" creationId="{12442D10-8334-F8F1-351E-94AF311C9FA0}"/>
          </ac:spMkLst>
        </pc:spChg>
      </pc:sldChg>
      <pc:sldChg chg="add">
        <pc:chgData name="Canavan, John" userId="14c4c4f4-52b0-4bb8-88f6-c8b9c494465f" providerId="ADAL" clId="{31F7BA7A-6215-47B5-8422-1B8F6FAC2795}" dt="2024-09-26T16:16:19.434" v="3719"/>
        <pc:sldMkLst>
          <pc:docMk/>
          <pc:sldMk cId="4126133926" sldId="4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C8829D-79A5-4EF0-BAC3-440AAE90C22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IE"/>
        </a:p>
      </dgm:t>
    </dgm:pt>
    <dgm:pt modelId="{2BD7B4F3-9D35-4F12-9C3D-C21D5CE9A544}">
      <dgm:prSet phldrT="[Text]"/>
      <dgm:spPr>
        <a:solidFill>
          <a:srgbClr val="4382C1"/>
        </a:solidFill>
        <a:ln>
          <a:solidFill>
            <a:srgbClr val="4382C1"/>
          </a:solidFill>
        </a:ln>
      </dgm:spPr>
      <dgm:t>
        <a:bodyPr/>
        <a:lstStyle/>
        <a:p>
          <a:r>
            <a:rPr lang="en-IE" dirty="0"/>
            <a:t>European Policy Guidelines</a:t>
          </a:r>
        </a:p>
      </dgm:t>
    </dgm:pt>
    <dgm:pt modelId="{9F5A73F6-4139-454E-AA1B-F280416955DB}" type="sibTrans" cxnId="{9DF4898C-EA9E-4449-BB4B-7DA9B2737C1F}">
      <dgm:prSet/>
      <dgm:spPr/>
      <dgm:t>
        <a:bodyPr/>
        <a:lstStyle/>
        <a:p>
          <a:endParaRPr lang="en-IE"/>
        </a:p>
      </dgm:t>
    </dgm:pt>
    <dgm:pt modelId="{19309D2E-AF66-4B23-8CFA-C1EE939DE398}" type="parTrans" cxnId="{9DF4898C-EA9E-4449-BB4B-7DA9B2737C1F}">
      <dgm:prSet/>
      <dgm:spPr/>
      <dgm:t>
        <a:bodyPr/>
        <a:lstStyle/>
        <a:p>
          <a:endParaRPr lang="en-IE"/>
        </a:p>
      </dgm:t>
    </dgm:pt>
    <dgm:pt modelId="{62DE4D4F-4512-4406-A85D-D94CFC57061D}" type="pres">
      <dgm:prSet presAssocID="{2DC8829D-79A5-4EF0-BAC3-440AAE90C225}" presName="Name0" presStyleCnt="0">
        <dgm:presLayoutVars>
          <dgm:chMax val="4"/>
          <dgm:resizeHandles val="exact"/>
        </dgm:presLayoutVars>
      </dgm:prSet>
      <dgm:spPr/>
      <dgm:t>
        <a:bodyPr/>
        <a:lstStyle/>
        <a:p>
          <a:endParaRPr lang="es-ES"/>
        </a:p>
      </dgm:t>
    </dgm:pt>
    <dgm:pt modelId="{CA98BAD2-A338-4789-9448-398F2F60CAA3}" type="pres">
      <dgm:prSet presAssocID="{2DC8829D-79A5-4EF0-BAC3-440AAE90C225}" presName="ellipse" presStyleLbl="trBgShp" presStyleIdx="0" presStyleCnt="1" custScaleX="107088" custLinFactY="72586" custLinFactNeighborX="62829" custLinFactNeighborY="100000"/>
      <dgm:spPr/>
    </dgm:pt>
    <dgm:pt modelId="{DD927777-35E4-40E1-B38B-EA0AFC2C4914}" type="pres">
      <dgm:prSet presAssocID="{2DC8829D-79A5-4EF0-BAC3-440AAE90C225}" presName="arrow1" presStyleLbl="fgShp" presStyleIdx="0" presStyleCnt="1" custFlipVert="0" custScaleY="246089" custLinFactX="100000" custLinFactY="-103183" custLinFactNeighborX="186703" custLinFactNeighborY="-200000"/>
      <dgm:spPr/>
    </dgm:pt>
    <dgm:pt modelId="{1246E401-DC27-4787-A863-38112363AC3E}" type="pres">
      <dgm:prSet presAssocID="{2DC8829D-79A5-4EF0-BAC3-440AAE90C225}" presName="rectangle" presStyleLbl="revTx" presStyleIdx="0" presStyleCnt="1" custLinFactNeighborX="65536" custLinFactNeighborY="-1409">
        <dgm:presLayoutVars>
          <dgm:bulletEnabled val="1"/>
        </dgm:presLayoutVars>
      </dgm:prSet>
      <dgm:spPr/>
      <dgm:t>
        <a:bodyPr/>
        <a:lstStyle/>
        <a:p>
          <a:endParaRPr lang="es-ES"/>
        </a:p>
      </dgm:t>
    </dgm:pt>
    <dgm:pt modelId="{C0FFE560-4B63-4C4D-8699-6AAEFEB1E9D1}" type="pres">
      <dgm:prSet presAssocID="{2DC8829D-79A5-4EF0-BAC3-440AAE90C225}" presName="funnel" presStyleLbl="trAlignAcc1" presStyleIdx="0" presStyleCnt="1" custScaleX="44490" custScaleY="47475" custLinFactNeighborX="53391" custLinFactNeighborY="41487"/>
      <dgm:spPr/>
    </dgm:pt>
  </dgm:ptLst>
  <dgm:cxnLst>
    <dgm:cxn modelId="{9DF4898C-EA9E-4449-BB4B-7DA9B2737C1F}" srcId="{2DC8829D-79A5-4EF0-BAC3-440AAE90C225}" destId="{2BD7B4F3-9D35-4F12-9C3D-C21D5CE9A544}" srcOrd="0" destOrd="0" parTransId="{19309D2E-AF66-4B23-8CFA-C1EE939DE398}" sibTransId="{9F5A73F6-4139-454E-AA1B-F280416955DB}"/>
    <dgm:cxn modelId="{9A5011DF-0865-4E4B-A02F-CCAAC99E6D54}" type="presOf" srcId="{2DC8829D-79A5-4EF0-BAC3-440AAE90C225}" destId="{62DE4D4F-4512-4406-A85D-D94CFC57061D}" srcOrd="0" destOrd="0" presId="urn:microsoft.com/office/officeart/2005/8/layout/funnel1"/>
    <dgm:cxn modelId="{53C2C2D0-1EE7-4CB4-B7CD-DAD4F988EF3C}" type="presOf" srcId="{2BD7B4F3-9D35-4F12-9C3D-C21D5CE9A544}" destId="{1246E401-DC27-4787-A863-38112363AC3E}" srcOrd="0" destOrd="0" presId="urn:microsoft.com/office/officeart/2005/8/layout/funnel1"/>
    <dgm:cxn modelId="{57C7BA34-6781-4EC4-9159-18DB028F13C3}" type="presParOf" srcId="{62DE4D4F-4512-4406-A85D-D94CFC57061D}" destId="{CA98BAD2-A338-4789-9448-398F2F60CAA3}" srcOrd="0" destOrd="0" presId="urn:microsoft.com/office/officeart/2005/8/layout/funnel1"/>
    <dgm:cxn modelId="{B4415EDE-94CA-48F1-AD8C-C781E4A40ECD}" type="presParOf" srcId="{62DE4D4F-4512-4406-A85D-D94CFC57061D}" destId="{DD927777-35E4-40E1-B38B-EA0AFC2C4914}" srcOrd="1" destOrd="0" presId="urn:microsoft.com/office/officeart/2005/8/layout/funnel1"/>
    <dgm:cxn modelId="{4BB75D06-1285-469A-BB2A-3C705EC120EE}" type="presParOf" srcId="{62DE4D4F-4512-4406-A85D-D94CFC57061D}" destId="{1246E401-DC27-4787-A863-38112363AC3E}" srcOrd="2" destOrd="0" presId="urn:microsoft.com/office/officeart/2005/8/layout/funnel1"/>
    <dgm:cxn modelId="{B3B0B885-87CB-49CA-AE7B-A1BCB285A2EF}" type="presParOf" srcId="{62DE4D4F-4512-4406-A85D-D94CFC57061D}" destId="{C0FFE560-4B63-4C4D-8699-6AAEFEB1E9D1}" srcOrd="3"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9B031-FAEF-4B55-A2F5-51A1DE659C5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7C9310F-D8AC-49B5-AF8F-16D58AFB9E9D}">
      <dgm:prSet phldrT="[Text]"/>
      <dgm:spPr>
        <a:solidFill>
          <a:schemeClr val="bg1">
            <a:lumMod val="65000"/>
          </a:schemeClr>
        </a:solidFill>
      </dgm:spPr>
      <dgm:t>
        <a:bodyPr/>
        <a:lstStyle/>
        <a:p>
          <a:r>
            <a:rPr lang="en-US" dirty="0"/>
            <a:t>Quality Family Support</a:t>
          </a:r>
        </a:p>
      </dgm:t>
    </dgm:pt>
    <dgm:pt modelId="{D133EBC6-96C5-49C3-B480-DD4F11401A31}" type="parTrans" cxnId="{1B99B870-3024-4CC9-8A1E-78C2D86B97A9}">
      <dgm:prSet/>
      <dgm:spPr/>
      <dgm:t>
        <a:bodyPr/>
        <a:lstStyle/>
        <a:p>
          <a:endParaRPr lang="en-US"/>
        </a:p>
      </dgm:t>
    </dgm:pt>
    <dgm:pt modelId="{19C3C7D0-BCD4-45F5-8FAC-03792790074E}" type="sibTrans" cxnId="{1B99B870-3024-4CC9-8A1E-78C2D86B97A9}">
      <dgm:prSet/>
      <dgm:spPr/>
      <dgm:t>
        <a:bodyPr/>
        <a:lstStyle/>
        <a:p>
          <a:endParaRPr lang="en-US"/>
        </a:p>
      </dgm:t>
    </dgm:pt>
    <dgm:pt modelId="{019031C9-A2EB-4215-AEA4-D0321AFADED7}">
      <dgm:prSet phldrT="[Text]"/>
      <dgm:spPr>
        <a:solidFill>
          <a:srgbClr val="C55A11"/>
        </a:solidFill>
      </dgm:spPr>
      <dgm:t>
        <a:bodyPr/>
        <a:lstStyle/>
        <a:p>
          <a:r>
            <a:rPr lang="en-US" dirty="0"/>
            <a:t>1. Legislative and Policy Base</a:t>
          </a:r>
        </a:p>
      </dgm:t>
    </dgm:pt>
    <dgm:pt modelId="{0FD93C89-6886-4996-93CA-C07B6C3E3284}" type="parTrans" cxnId="{BE587AD9-CB95-4757-AA68-889EDCDE34D4}">
      <dgm:prSet/>
      <dgm:spPr/>
      <dgm:t>
        <a:bodyPr/>
        <a:lstStyle/>
        <a:p>
          <a:endParaRPr lang="en-US"/>
        </a:p>
      </dgm:t>
    </dgm:pt>
    <dgm:pt modelId="{2B6EB893-DCFC-47CD-818A-75213AFAF6C6}" type="sibTrans" cxnId="{BE587AD9-CB95-4757-AA68-889EDCDE34D4}">
      <dgm:prSet/>
      <dgm:spPr/>
      <dgm:t>
        <a:bodyPr/>
        <a:lstStyle/>
        <a:p>
          <a:endParaRPr lang="en-US"/>
        </a:p>
      </dgm:t>
    </dgm:pt>
    <dgm:pt modelId="{97CA3BE9-AC91-4831-8E38-759882E4A137}">
      <dgm:prSet phldrT="[Text]"/>
      <dgm:spPr>
        <a:solidFill>
          <a:srgbClr val="C55A11"/>
        </a:solidFill>
      </dgm:spPr>
      <dgm:t>
        <a:bodyPr/>
        <a:lstStyle/>
        <a:p>
          <a:r>
            <a:rPr lang="en-US"/>
            <a:t>2. Comprehensive </a:t>
          </a:r>
        </a:p>
      </dgm:t>
    </dgm:pt>
    <dgm:pt modelId="{92CC6420-09E2-47D1-858A-E4E906E850E9}" type="parTrans" cxnId="{FD88514A-58A9-42D6-B5D5-32204FF59C50}">
      <dgm:prSet/>
      <dgm:spPr/>
      <dgm:t>
        <a:bodyPr/>
        <a:lstStyle/>
        <a:p>
          <a:endParaRPr lang="en-US"/>
        </a:p>
      </dgm:t>
    </dgm:pt>
    <dgm:pt modelId="{364EF7DE-6477-4B58-BF5B-A3E4B2E946FD}" type="sibTrans" cxnId="{FD88514A-58A9-42D6-B5D5-32204FF59C50}">
      <dgm:prSet/>
      <dgm:spPr/>
      <dgm:t>
        <a:bodyPr/>
        <a:lstStyle/>
        <a:p>
          <a:endParaRPr lang="en-US"/>
        </a:p>
      </dgm:t>
    </dgm:pt>
    <dgm:pt modelId="{997F619F-7505-440E-A333-6983B3239215}">
      <dgm:prSet phldrT="[Text]"/>
      <dgm:spPr>
        <a:solidFill>
          <a:srgbClr val="C55A11"/>
        </a:solidFill>
      </dgm:spPr>
      <dgm:t>
        <a:bodyPr/>
        <a:lstStyle/>
        <a:p>
          <a:r>
            <a:rPr lang="en-US" dirty="0"/>
            <a:t>3. Inter-Sectoral and Inter-disciplinary</a:t>
          </a:r>
        </a:p>
      </dgm:t>
    </dgm:pt>
    <dgm:pt modelId="{E5E100B4-9CC9-47C6-970C-23F7E8E82664}" type="parTrans" cxnId="{DC66F903-731F-471A-B352-F6AECAB783DD}">
      <dgm:prSet/>
      <dgm:spPr/>
      <dgm:t>
        <a:bodyPr/>
        <a:lstStyle/>
        <a:p>
          <a:endParaRPr lang="en-US"/>
        </a:p>
      </dgm:t>
    </dgm:pt>
    <dgm:pt modelId="{FD8EA8CA-51C2-496A-974A-3A2D11FD1211}" type="sibTrans" cxnId="{DC66F903-731F-471A-B352-F6AECAB783DD}">
      <dgm:prSet/>
      <dgm:spPr/>
      <dgm:t>
        <a:bodyPr/>
        <a:lstStyle/>
        <a:p>
          <a:endParaRPr lang="en-US"/>
        </a:p>
      </dgm:t>
    </dgm:pt>
    <dgm:pt modelId="{B93D8E3D-DD25-4EDB-BB31-CBBDC8728ADB}">
      <dgm:prSet phldrT="[Text]"/>
      <dgm:spPr>
        <a:solidFill>
          <a:srgbClr val="C55A11"/>
        </a:solidFill>
      </dgm:spPr>
      <dgm:t>
        <a:bodyPr/>
        <a:lstStyle/>
        <a:p>
          <a:r>
            <a:rPr lang="en-US" dirty="0"/>
            <a:t>4. Participatory</a:t>
          </a:r>
        </a:p>
      </dgm:t>
    </dgm:pt>
    <dgm:pt modelId="{720F95B9-CDDF-4DDD-B722-96B56E7012CE}" type="parTrans" cxnId="{B30FAE86-454C-43C4-B02D-A86B2B5E1898}">
      <dgm:prSet/>
      <dgm:spPr/>
      <dgm:t>
        <a:bodyPr/>
        <a:lstStyle/>
        <a:p>
          <a:endParaRPr lang="en-US"/>
        </a:p>
      </dgm:t>
    </dgm:pt>
    <dgm:pt modelId="{4F6F025B-4F18-4228-B863-448E77A688A6}" type="sibTrans" cxnId="{B30FAE86-454C-43C4-B02D-A86B2B5E1898}">
      <dgm:prSet/>
      <dgm:spPr/>
      <dgm:t>
        <a:bodyPr/>
        <a:lstStyle/>
        <a:p>
          <a:endParaRPr lang="en-US"/>
        </a:p>
      </dgm:t>
    </dgm:pt>
    <dgm:pt modelId="{9703034F-CED6-44F3-8B48-8D7703490171}">
      <dgm:prSet phldrT="[Text]"/>
      <dgm:spPr>
        <a:solidFill>
          <a:srgbClr val="C55A11"/>
        </a:solidFill>
      </dgm:spPr>
      <dgm:t>
        <a:bodyPr/>
        <a:lstStyle/>
        <a:p>
          <a:r>
            <a:rPr lang="en-US" dirty="0"/>
            <a:t>5. Professional Training and Education </a:t>
          </a:r>
        </a:p>
      </dgm:t>
    </dgm:pt>
    <dgm:pt modelId="{F59C57CC-FFB9-4F47-9D7E-0E2A7DC11A6A}" type="parTrans" cxnId="{20572C92-9EFC-41D5-BC88-07EE58E49A97}">
      <dgm:prSet/>
      <dgm:spPr/>
      <dgm:t>
        <a:bodyPr/>
        <a:lstStyle/>
        <a:p>
          <a:endParaRPr lang="en-US"/>
        </a:p>
      </dgm:t>
    </dgm:pt>
    <dgm:pt modelId="{D21A6EC1-AB57-4FAF-8F2D-90E269D57561}" type="sibTrans" cxnId="{20572C92-9EFC-41D5-BC88-07EE58E49A97}">
      <dgm:prSet/>
      <dgm:spPr/>
      <dgm:t>
        <a:bodyPr/>
        <a:lstStyle/>
        <a:p>
          <a:endParaRPr lang="en-US"/>
        </a:p>
      </dgm:t>
    </dgm:pt>
    <dgm:pt modelId="{E56EAF49-22D5-4FB3-AEBF-A847C60388C8}">
      <dgm:prSet phldrT="[Text]"/>
      <dgm:spPr>
        <a:solidFill>
          <a:srgbClr val="C55A11"/>
        </a:solidFill>
      </dgm:spPr>
      <dgm:t>
        <a:bodyPr/>
        <a:lstStyle/>
        <a:p>
          <a:r>
            <a:rPr lang="en-US" dirty="0"/>
            <a:t>6. Evidence</a:t>
          </a:r>
          <a:endParaRPr lang="en-US" dirty="0">
            <a:solidFill>
              <a:schemeClr val="bg1"/>
            </a:solidFill>
          </a:endParaRPr>
        </a:p>
      </dgm:t>
    </dgm:pt>
    <dgm:pt modelId="{5806569B-9B4C-425F-B647-498420599D49}" type="parTrans" cxnId="{8EC57036-5BDF-416B-BC6A-344BE3289B65}">
      <dgm:prSet/>
      <dgm:spPr/>
      <dgm:t>
        <a:bodyPr/>
        <a:lstStyle/>
        <a:p>
          <a:endParaRPr lang="en-US"/>
        </a:p>
      </dgm:t>
    </dgm:pt>
    <dgm:pt modelId="{BC44B996-D1A6-413B-8BF0-3917E4BBEE2F}" type="sibTrans" cxnId="{8EC57036-5BDF-416B-BC6A-344BE3289B65}">
      <dgm:prSet/>
      <dgm:spPr/>
      <dgm:t>
        <a:bodyPr/>
        <a:lstStyle/>
        <a:p>
          <a:endParaRPr lang="en-US"/>
        </a:p>
      </dgm:t>
    </dgm:pt>
    <dgm:pt modelId="{446B49FC-B995-44FB-89D4-A41DAC7D2BD0}" type="pres">
      <dgm:prSet presAssocID="{8479B031-FAEF-4B55-A2F5-51A1DE659C54}" presName="cycle" presStyleCnt="0">
        <dgm:presLayoutVars>
          <dgm:chMax val="1"/>
          <dgm:dir/>
          <dgm:animLvl val="ctr"/>
          <dgm:resizeHandles val="exact"/>
        </dgm:presLayoutVars>
      </dgm:prSet>
      <dgm:spPr/>
      <dgm:t>
        <a:bodyPr/>
        <a:lstStyle/>
        <a:p>
          <a:endParaRPr lang="es-ES"/>
        </a:p>
      </dgm:t>
    </dgm:pt>
    <dgm:pt modelId="{04D23986-FD34-4B41-B56B-7677CAD4A22E}" type="pres">
      <dgm:prSet presAssocID="{77C9310F-D8AC-49B5-AF8F-16D58AFB9E9D}" presName="centerShape" presStyleLbl="node0" presStyleIdx="0" presStyleCnt="1"/>
      <dgm:spPr/>
      <dgm:t>
        <a:bodyPr/>
        <a:lstStyle/>
        <a:p>
          <a:endParaRPr lang="es-ES"/>
        </a:p>
      </dgm:t>
    </dgm:pt>
    <dgm:pt modelId="{032AE7B0-52C5-420D-A582-28F740BF2E31}" type="pres">
      <dgm:prSet presAssocID="{0FD93C89-6886-4996-93CA-C07B6C3E3284}" presName="Name9" presStyleLbl="parChTrans1D2" presStyleIdx="0" presStyleCnt="6"/>
      <dgm:spPr/>
      <dgm:t>
        <a:bodyPr/>
        <a:lstStyle/>
        <a:p>
          <a:endParaRPr lang="es-ES"/>
        </a:p>
      </dgm:t>
    </dgm:pt>
    <dgm:pt modelId="{3C88D7BA-6C28-4380-8A70-F0396E4D72C1}" type="pres">
      <dgm:prSet presAssocID="{0FD93C89-6886-4996-93CA-C07B6C3E3284}" presName="connTx" presStyleLbl="parChTrans1D2" presStyleIdx="0" presStyleCnt="6"/>
      <dgm:spPr/>
      <dgm:t>
        <a:bodyPr/>
        <a:lstStyle/>
        <a:p>
          <a:endParaRPr lang="es-ES"/>
        </a:p>
      </dgm:t>
    </dgm:pt>
    <dgm:pt modelId="{502D6017-110F-4F8C-8FA2-60352F8F990F}" type="pres">
      <dgm:prSet presAssocID="{019031C9-A2EB-4215-AEA4-D0321AFADED7}" presName="node" presStyleLbl="node1" presStyleIdx="0" presStyleCnt="6">
        <dgm:presLayoutVars>
          <dgm:bulletEnabled val="1"/>
        </dgm:presLayoutVars>
      </dgm:prSet>
      <dgm:spPr/>
      <dgm:t>
        <a:bodyPr/>
        <a:lstStyle/>
        <a:p>
          <a:endParaRPr lang="es-ES"/>
        </a:p>
      </dgm:t>
    </dgm:pt>
    <dgm:pt modelId="{4FF2874C-5DDD-437F-86B4-18E2C2BE3CC3}" type="pres">
      <dgm:prSet presAssocID="{92CC6420-09E2-47D1-858A-E4E906E850E9}" presName="Name9" presStyleLbl="parChTrans1D2" presStyleIdx="1" presStyleCnt="6"/>
      <dgm:spPr/>
      <dgm:t>
        <a:bodyPr/>
        <a:lstStyle/>
        <a:p>
          <a:endParaRPr lang="es-ES"/>
        </a:p>
      </dgm:t>
    </dgm:pt>
    <dgm:pt modelId="{E6723DF9-0C14-4F9D-A636-BAE6B2DA5C88}" type="pres">
      <dgm:prSet presAssocID="{92CC6420-09E2-47D1-858A-E4E906E850E9}" presName="connTx" presStyleLbl="parChTrans1D2" presStyleIdx="1" presStyleCnt="6"/>
      <dgm:spPr/>
      <dgm:t>
        <a:bodyPr/>
        <a:lstStyle/>
        <a:p>
          <a:endParaRPr lang="es-ES"/>
        </a:p>
      </dgm:t>
    </dgm:pt>
    <dgm:pt modelId="{68A71B60-B85B-4240-98DB-750176F3F2DB}" type="pres">
      <dgm:prSet presAssocID="{97CA3BE9-AC91-4831-8E38-759882E4A137}" presName="node" presStyleLbl="node1" presStyleIdx="1" presStyleCnt="6">
        <dgm:presLayoutVars>
          <dgm:bulletEnabled val="1"/>
        </dgm:presLayoutVars>
      </dgm:prSet>
      <dgm:spPr/>
      <dgm:t>
        <a:bodyPr/>
        <a:lstStyle/>
        <a:p>
          <a:endParaRPr lang="es-ES"/>
        </a:p>
      </dgm:t>
    </dgm:pt>
    <dgm:pt modelId="{2FE53AB5-61C2-418E-93E6-8180819C07AA}" type="pres">
      <dgm:prSet presAssocID="{E5E100B4-9CC9-47C6-970C-23F7E8E82664}" presName="Name9" presStyleLbl="parChTrans1D2" presStyleIdx="2" presStyleCnt="6"/>
      <dgm:spPr/>
      <dgm:t>
        <a:bodyPr/>
        <a:lstStyle/>
        <a:p>
          <a:endParaRPr lang="es-ES"/>
        </a:p>
      </dgm:t>
    </dgm:pt>
    <dgm:pt modelId="{DFB0F027-FD5C-420C-AE86-B2B77B2AC628}" type="pres">
      <dgm:prSet presAssocID="{E5E100B4-9CC9-47C6-970C-23F7E8E82664}" presName="connTx" presStyleLbl="parChTrans1D2" presStyleIdx="2" presStyleCnt="6"/>
      <dgm:spPr/>
      <dgm:t>
        <a:bodyPr/>
        <a:lstStyle/>
        <a:p>
          <a:endParaRPr lang="es-ES"/>
        </a:p>
      </dgm:t>
    </dgm:pt>
    <dgm:pt modelId="{748F5585-B477-4253-9008-6FEC783E8343}" type="pres">
      <dgm:prSet presAssocID="{997F619F-7505-440E-A333-6983B3239215}" presName="node" presStyleLbl="node1" presStyleIdx="2" presStyleCnt="6">
        <dgm:presLayoutVars>
          <dgm:bulletEnabled val="1"/>
        </dgm:presLayoutVars>
      </dgm:prSet>
      <dgm:spPr/>
      <dgm:t>
        <a:bodyPr/>
        <a:lstStyle/>
        <a:p>
          <a:endParaRPr lang="es-ES"/>
        </a:p>
      </dgm:t>
    </dgm:pt>
    <dgm:pt modelId="{2147495A-3A5B-46A3-A799-FD465FB25E7B}" type="pres">
      <dgm:prSet presAssocID="{720F95B9-CDDF-4DDD-B722-96B56E7012CE}" presName="Name9" presStyleLbl="parChTrans1D2" presStyleIdx="3" presStyleCnt="6"/>
      <dgm:spPr/>
      <dgm:t>
        <a:bodyPr/>
        <a:lstStyle/>
        <a:p>
          <a:endParaRPr lang="es-ES"/>
        </a:p>
      </dgm:t>
    </dgm:pt>
    <dgm:pt modelId="{7808D07D-40D1-4DA4-AC4A-C6D46EE68901}" type="pres">
      <dgm:prSet presAssocID="{720F95B9-CDDF-4DDD-B722-96B56E7012CE}" presName="connTx" presStyleLbl="parChTrans1D2" presStyleIdx="3" presStyleCnt="6"/>
      <dgm:spPr/>
      <dgm:t>
        <a:bodyPr/>
        <a:lstStyle/>
        <a:p>
          <a:endParaRPr lang="es-ES"/>
        </a:p>
      </dgm:t>
    </dgm:pt>
    <dgm:pt modelId="{64060199-4F43-4AB3-BC50-7AB34DE74F0C}" type="pres">
      <dgm:prSet presAssocID="{B93D8E3D-DD25-4EDB-BB31-CBBDC8728ADB}" presName="node" presStyleLbl="node1" presStyleIdx="3" presStyleCnt="6">
        <dgm:presLayoutVars>
          <dgm:bulletEnabled val="1"/>
        </dgm:presLayoutVars>
      </dgm:prSet>
      <dgm:spPr/>
      <dgm:t>
        <a:bodyPr/>
        <a:lstStyle/>
        <a:p>
          <a:endParaRPr lang="es-ES"/>
        </a:p>
      </dgm:t>
    </dgm:pt>
    <dgm:pt modelId="{34D9F613-92EB-4B43-AFB5-51CD9AE892B1}" type="pres">
      <dgm:prSet presAssocID="{F59C57CC-FFB9-4F47-9D7E-0E2A7DC11A6A}" presName="Name9" presStyleLbl="parChTrans1D2" presStyleIdx="4" presStyleCnt="6"/>
      <dgm:spPr/>
      <dgm:t>
        <a:bodyPr/>
        <a:lstStyle/>
        <a:p>
          <a:endParaRPr lang="es-ES"/>
        </a:p>
      </dgm:t>
    </dgm:pt>
    <dgm:pt modelId="{AC24F6EA-1E72-4A1C-818D-16E352BB24BC}" type="pres">
      <dgm:prSet presAssocID="{F59C57CC-FFB9-4F47-9D7E-0E2A7DC11A6A}" presName="connTx" presStyleLbl="parChTrans1D2" presStyleIdx="4" presStyleCnt="6"/>
      <dgm:spPr/>
      <dgm:t>
        <a:bodyPr/>
        <a:lstStyle/>
        <a:p>
          <a:endParaRPr lang="es-ES"/>
        </a:p>
      </dgm:t>
    </dgm:pt>
    <dgm:pt modelId="{8FC3EC11-A233-4DA0-8722-0EF74A21E0F6}" type="pres">
      <dgm:prSet presAssocID="{9703034F-CED6-44F3-8B48-8D7703490171}" presName="node" presStyleLbl="node1" presStyleIdx="4" presStyleCnt="6">
        <dgm:presLayoutVars>
          <dgm:bulletEnabled val="1"/>
        </dgm:presLayoutVars>
      </dgm:prSet>
      <dgm:spPr/>
      <dgm:t>
        <a:bodyPr/>
        <a:lstStyle/>
        <a:p>
          <a:endParaRPr lang="es-ES"/>
        </a:p>
      </dgm:t>
    </dgm:pt>
    <dgm:pt modelId="{B6D1E81A-305E-402B-B813-6BEC2551B40A}" type="pres">
      <dgm:prSet presAssocID="{5806569B-9B4C-425F-B647-498420599D49}" presName="Name9" presStyleLbl="parChTrans1D2" presStyleIdx="5" presStyleCnt="6"/>
      <dgm:spPr/>
      <dgm:t>
        <a:bodyPr/>
        <a:lstStyle/>
        <a:p>
          <a:endParaRPr lang="es-ES"/>
        </a:p>
      </dgm:t>
    </dgm:pt>
    <dgm:pt modelId="{0577F43D-3EDD-40E4-B577-2FF842771D28}" type="pres">
      <dgm:prSet presAssocID="{5806569B-9B4C-425F-B647-498420599D49}" presName="connTx" presStyleLbl="parChTrans1D2" presStyleIdx="5" presStyleCnt="6"/>
      <dgm:spPr/>
      <dgm:t>
        <a:bodyPr/>
        <a:lstStyle/>
        <a:p>
          <a:endParaRPr lang="es-ES"/>
        </a:p>
      </dgm:t>
    </dgm:pt>
    <dgm:pt modelId="{0C398FA9-5DC1-4888-8664-13D5E1437D33}" type="pres">
      <dgm:prSet presAssocID="{E56EAF49-22D5-4FB3-AEBF-A847C60388C8}" presName="node" presStyleLbl="node1" presStyleIdx="5" presStyleCnt="6">
        <dgm:presLayoutVars>
          <dgm:bulletEnabled val="1"/>
        </dgm:presLayoutVars>
      </dgm:prSet>
      <dgm:spPr/>
      <dgm:t>
        <a:bodyPr/>
        <a:lstStyle/>
        <a:p>
          <a:endParaRPr lang="es-ES"/>
        </a:p>
      </dgm:t>
    </dgm:pt>
  </dgm:ptLst>
  <dgm:cxnLst>
    <dgm:cxn modelId="{1B99B870-3024-4CC9-8A1E-78C2D86B97A9}" srcId="{8479B031-FAEF-4B55-A2F5-51A1DE659C54}" destId="{77C9310F-D8AC-49B5-AF8F-16D58AFB9E9D}" srcOrd="0" destOrd="0" parTransId="{D133EBC6-96C5-49C3-B480-DD4F11401A31}" sibTransId="{19C3C7D0-BCD4-45F5-8FAC-03792790074E}"/>
    <dgm:cxn modelId="{DC66F903-731F-471A-B352-F6AECAB783DD}" srcId="{77C9310F-D8AC-49B5-AF8F-16D58AFB9E9D}" destId="{997F619F-7505-440E-A333-6983B3239215}" srcOrd="2" destOrd="0" parTransId="{E5E100B4-9CC9-47C6-970C-23F7E8E82664}" sibTransId="{FD8EA8CA-51C2-496A-974A-3A2D11FD1211}"/>
    <dgm:cxn modelId="{FD88514A-58A9-42D6-B5D5-32204FF59C50}" srcId="{77C9310F-D8AC-49B5-AF8F-16D58AFB9E9D}" destId="{97CA3BE9-AC91-4831-8E38-759882E4A137}" srcOrd="1" destOrd="0" parTransId="{92CC6420-09E2-47D1-858A-E4E906E850E9}" sibTransId="{364EF7DE-6477-4B58-BF5B-A3E4B2E946FD}"/>
    <dgm:cxn modelId="{377C8D1A-9547-4A82-95FF-31C18FE0D974}" type="presOf" srcId="{019031C9-A2EB-4215-AEA4-D0321AFADED7}" destId="{502D6017-110F-4F8C-8FA2-60352F8F990F}" srcOrd="0" destOrd="0" presId="urn:microsoft.com/office/officeart/2005/8/layout/radial1"/>
    <dgm:cxn modelId="{83E97704-9DF8-4E9F-B8E7-2FB7486EBFB1}" type="presOf" srcId="{E5E100B4-9CC9-47C6-970C-23F7E8E82664}" destId="{DFB0F027-FD5C-420C-AE86-B2B77B2AC628}" srcOrd="1" destOrd="0" presId="urn:microsoft.com/office/officeart/2005/8/layout/radial1"/>
    <dgm:cxn modelId="{7B25D988-05CF-44B8-AA9E-44FEC634EBE8}" type="presOf" srcId="{77C9310F-D8AC-49B5-AF8F-16D58AFB9E9D}" destId="{04D23986-FD34-4B41-B56B-7677CAD4A22E}" srcOrd="0" destOrd="0" presId="urn:microsoft.com/office/officeart/2005/8/layout/radial1"/>
    <dgm:cxn modelId="{828CD56B-E762-4B16-BAC3-5BD76F60C713}" type="presOf" srcId="{997F619F-7505-440E-A333-6983B3239215}" destId="{748F5585-B477-4253-9008-6FEC783E8343}" srcOrd="0" destOrd="0" presId="urn:microsoft.com/office/officeart/2005/8/layout/radial1"/>
    <dgm:cxn modelId="{20572C92-9EFC-41D5-BC88-07EE58E49A97}" srcId="{77C9310F-D8AC-49B5-AF8F-16D58AFB9E9D}" destId="{9703034F-CED6-44F3-8B48-8D7703490171}" srcOrd="4" destOrd="0" parTransId="{F59C57CC-FFB9-4F47-9D7E-0E2A7DC11A6A}" sibTransId="{D21A6EC1-AB57-4FAF-8F2D-90E269D57561}"/>
    <dgm:cxn modelId="{B30FAE86-454C-43C4-B02D-A86B2B5E1898}" srcId="{77C9310F-D8AC-49B5-AF8F-16D58AFB9E9D}" destId="{B93D8E3D-DD25-4EDB-BB31-CBBDC8728ADB}" srcOrd="3" destOrd="0" parTransId="{720F95B9-CDDF-4DDD-B722-96B56E7012CE}" sibTransId="{4F6F025B-4F18-4228-B863-448E77A688A6}"/>
    <dgm:cxn modelId="{AD71830E-9E66-4242-9850-09C74AB01057}" type="presOf" srcId="{F59C57CC-FFB9-4F47-9D7E-0E2A7DC11A6A}" destId="{34D9F613-92EB-4B43-AFB5-51CD9AE892B1}" srcOrd="0" destOrd="0" presId="urn:microsoft.com/office/officeart/2005/8/layout/radial1"/>
    <dgm:cxn modelId="{18AB0505-0D8F-4E7B-9B6C-402FD43B04B9}" type="presOf" srcId="{B93D8E3D-DD25-4EDB-BB31-CBBDC8728ADB}" destId="{64060199-4F43-4AB3-BC50-7AB34DE74F0C}" srcOrd="0" destOrd="0" presId="urn:microsoft.com/office/officeart/2005/8/layout/radial1"/>
    <dgm:cxn modelId="{6637F6A0-1674-423A-9F5B-3AFA27B20C16}" type="presOf" srcId="{92CC6420-09E2-47D1-858A-E4E906E850E9}" destId="{E6723DF9-0C14-4F9D-A636-BAE6B2DA5C88}" srcOrd="1" destOrd="0" presId="urn:microsoft.com/office/officeart/2005/8/layout/radial1"/>
    <dgm:cxn modelId="{35123DE6-8A7C-4414-A861-6BE66F44F395}" type="presOf" srcId="{E56EAF49-22D5-4FB3-AEBF-A847C60388C8}" destId="{0C398FA9-5DC1-4888-8664-13D5E1437D33}" srcOrd="0" destOrd="0" presId="urn:microsoft.com/office/officeart/2005/8/layout/radial1"/>
    <dgm:cxn modelId="{BE587AD9-CB95-4757-AA68-889EDCDE34D4}" srcId="{77C9310F-D8AC-49B5-AF8F-16D58AFB9E9D}" destId="{019031C9-A2EB-4215-AEA4-D0321AFADED7}" srcOrd="0" destOrd="0" parTransId="{0FD93C89-6886-4996-93CA-C07B6C3E3284}" sibTransId="{2B6EB893-DCFC-47CD-818A-75213AFAF6C6}"/>
    <dgm:cxn modelId="{0E45E66F-445D-4B32-A274-C554C688EDB3}" type="presOf" srcId="{92CC6420-09E2-47D1-858A-E4E906E850E9}" destId="{4FF2874C-5DDD-437F-86B4-18E2C2BE3CC3}" srcOrd="0" destOrd="0" presId="urn:microsoft.com/office/officeart/2005/8/layout/radial1"/>
    <dgm:cxn modelId="{7422980F-8C27-4962-AB91-188755E8AF0A}" type="presOf" srcId="{720F95B9-CDDF-4DDD-B722-96B56E7012CE}" destId="{2147495A-3A5B-46A3-A799-FD465FB25E7B}" srcOrd="0" destOrd="0" presId="urn:microsoft.com/office/officeart/2005/8/layout/radial1"/>
    <dgm:cxn modelId="{A784D98D-9BBD-46BB-A5C5-845558AB0403}" type="presOf" srcId="{5806569B-9B4C-425F-B647-498420599D49}" destId="{B6D1E81A-305E-402B-B813-6BEC2551B40A}" srcOrd="0" destOrd="0" presId="urn:microsoft.com/office/officeart/2005/8/layout/radial1"/>
    <dgm:cxn modelId="{0BB85CCE-F389-4C64-857D-B3C80019747A}" type="presOf" srcId="{0FD93C89-6886-4996-93CA-C07B6C3E3284}" destId="{032AE7B0-52C5-420D-A582-28F740BF2E31}" srcOrd="0" destOrd="0" presId="urn:microsoft.com/office/officeart/2005/8/layout/radial1"/>
    <dgm:cxn modelId="{208EC14E-2369-4E63-8700-5CCDEB0BAB33}" type="presOf" srcId="{8479B031-FAEF-4B55-A2F5-51A1DE659C54}" destId="{446B49FC-B995-44FB-89D4-A41DAC7D2BD0}" srcOrd="0" destOrd="0" presId="urn:microsoft.com/office/officeart/2005/8/layout/radial1"/>
    <dgm:cxn modelId="{8EC57036-5BDF-416B-BC6A-344BE3289B65}" srcId="{77C9310F-D8AC-49B5-AF8F-16D58AFB9E9D}" destId="{E56EAF49-22D5-4FB3-AEBF-A847C60388C8}" srcOrd="5" destOrd="0" parTransId="{5806569B-9B4C-425F-B647-498420599D49}" sibTransId="{BC44B996-D1A6-413B-8BF0-3917E4BBEE2F}"/>
    <dgm:cxn modelId="{8D344CE4-2CBD-49DE-BC7B-97667DE08EE4}" type="presOf" srcId="{97CA3BE9-AC91-4831-8E38-759882E4A137}" destId="{68A71B60-B85B-4240-98DB-750176F3F2DB}" srcOrd="0" destOrd="0" presId="urn:microsoft.com/office/officeart/2005/8/layout/radial1"/>
    <dgm:cxn modelId="{4CACE87B-8115-48F0-A22C-AB894CD020D3}" type="presOf" srcId="{F59C57CC-FFB9-4F47-9D7E-0E2A7DC11A6A}" destId="{AC24F6EA-1E72-4A1C-818D-16E352BB24BC}" srcOrd="1" destOrd="0" presId="urn:microsoft.com/office/officeart/2005/8/layout/radial1"/>
    <dgm:cxn modelId="{BA7A0E4D-079E-4C2D-8AA1-BB698AB442C6}" type="presOf" srcId="{5806569B-9B4C-425F-B647-498420599D49}" destId="{0577F43D-3EDD-40E4-B577-2FF842771D28}" srcOrd="1" destOrd="0" presId="urn:microsoft.com/office/officeart/2005/8/layout/radial1"/>
    <dgm:cxn modelId="{98DC702E-85C9-4363-AA6B-8BC75B0D50D2}" type="presOf" srcId="{9703034F-CED6-44F3-8B48-8D7703490171}" destId="{8FC3EC11-A233-4DA0-8722-0EF74A21E0F6}" srcOrd="0" destOrd="0" presId="urn:microsoft.com/office/officeart/2005/8/layout/radial1"/>
    <dgm:cxn modelId="{D053ECD8-BEF7-4645-9013-14970ECDE129}" type="presOf" srcId="{E5E100B4-9CC9-47C6-970C-23F7E8E82664}" destId="{2FE53AB5-61C2-418E-93E6-8180819C07AA}" srcOrd="0" destOrd="0" presId="urn:microsoft.com/office/officeart/2005/8/layout/radial1"/>
    <dgm:cxn modelId="{5740277A-CCAB-42BD-BEE8-9E3EE4942DAD}" type="presOf" srcId="{0FD93C89-6886-4996-93CA-C07B6C3E3284}" destId="{3C88D7BA-6C28-4380-8A70-F0396E4D72C1}" srcOrd="1" destOrd="0" presId="urn:microsoft.com/office/officeart/2005/8/layout/radial1"/>
    <dgm:cxn modelId="{4EF81DCA-A758-48CE-8F86-EB3AB9031A4B}" type="presOf" srcId="{720F95B9-CDDF-4DDD-B722-96B56E7012CE}" destId="{7808D07D-40D1-4DA4-AC4A-C6D46EE68901}" srcOrd="1" destOrd="0" presId="urn:microsoft.com/office/officeart/2005/8/layout/radial1"/>
    <dgm:cxn modelId="{DD7E09B4-252A-4D2F-9291-6859314A0DE3}" type="presParOf" srcId="{446B49FC-B995-44FB-89D4-A41DAC7D2BD0}" destId="{04D23986-FD34-4B41-B56B-7677CAD4A22E}" srcOrd="0" destOrd="0" presId="urn:microsoft.com/office/officeart/2005/8/layout/radial1"/>
    <dgm:cxn modelId="{8063F98C-7F30-4DF2-ADB4-91A6EE69A5E9}" type="presParOf" srcId="{446B49FC-B995-44FB-89D4-A41DAC7D2BD0}" destId="{032AE7B0-52C5-420D-A582-28F740BF2E31}" srcOrd="1" destOrd="0" presId="urn:microsoft.com/office/officeart/2005/8/layout/radial1"/>
    <dgm:cxn modelId="{8470DD34-831F-4070-86E3-10A20F7158C2}" type="presParOf" srcId="{032AE7B0-52C5-420D-A582-28F740BF2E31}" destId="{3C88D7BA-6C28-4380-8A70-F0396E4D72C1}" srcOrd="0" destOrd="0" presId="urn:microsoft.com/office/officeart/2005/8/layout/radial1"/>
    <dgm:cxn modelId="{5B9448D1-90EB-4CC2-A087-47405E76217C}" type="presParOf" srcId="{446B49FC-B995-44FB-89D4-A41DAC7D2BD0}" destId="{502D6017-110F-4F8C-8FA2-60352F8F990F}" srcOrd="2" destOrd="0" presId="urn:microsoft.com/office/officeart/2005/8/layout/radial1"/>
    <dgm:cxn modelId="{244C7A79-D25B-4152-8661-A62EDC051A53}" type="presParOf" srcId="{446B49FC-B995-44FB-89D4-A41DAC7D2BD0}" destId="{4FF2874C-5DDD-437F-86B4-18E2C2BE3CC3}" srcOrd="3" destOrd="0" presId="urn:microsoft.com/office/officeart/2005/8/layout/radial1"/>
    <dgm:cxn modelId="{454BABA8-663F-4E8F-86C3-BCE542C12318}" type="presParOf" srcId="{4FF2874C-5DDD-437F-86B4-18E2C2BE3CC3}" destId="{E6723DF9-0C14-4F9D-A636-BAE6B2DA5C88}" srcOrd="0" destOrd="0" presId="urn:microsoft.com/office/officeart/2005/8/layout/radial1"/>
    <dgm:cxn modelId="{BCE6DB3D-9B8D-4D69-8693-53CFE9638DE1}" type="presParOf" srcId="{446B49FC-B995-44FB-89D4-A41DAC7D2BD0}" destId="{68A71B60-B85B-4240-98DB-750176F3F2DB}" srcOrd="4" destOrd="0" presId="urn:microsoft.com/office/officeart/2005/8/layout/radial1"/>
    <dgm:cxn modelId="{6F933524-5348-4C58-BAC4-57891393C006}" type="presParOf" srcId="{446B49FC-B995-44FB-89D4-A41DAC7D2BD0}" destId="{2FE53AB5-61C2-418E-93E6-8180819C07AA}" srcOrd="5" destOrd="0" presId="urn:microsoft.com/office/officeart/2005/8/layout/radial1"/>
    <dgm:cxn modelId="{FEE05678-C85A-4216-A589-18F6DB0C9D5A}" type="presParOf" srcId="{2FE53AB5-61C2-418E-93E6-8180819C07AA}" destId="{DFB0F027-FD5C-420C-AE86-B2B77B2AC628}" srcOrd="0" destOrd="0" presId="urn:microsoft.com/office/officeart/2005/8/layout/radial1"/>
    <dgm:cxn modelId="{6D65B630-9E64-492F-9847-E9B170E9DF8D}" type="presParOf" srcId="{446B49FC-B995-44FB-89D4-A41DAC7D2BD0}" destId="{748F5585-B477-4253-9008-6FEC783E8343}" srcOrd="6" destOrd="0" presId="urn:microsoft.com/office/officeart/2005/8/layout/radial1"/>
    <dgm:cxn modelId="{29496268-5342-471A-9C7F-01ECE87C8922}" type="presParOf" srcId="{446B49FC-B995-44FB-89D4-A41DAC7D2BD0}" destId="{2147495A-3A5B-46A3-A799-FD465FB25E7B}" srcOrd="7" destOrd="0" presId="urn:microsoft.com/office/officeart/2005/8/layout/radial1"/>
    <dgm:cxn modelId="{4F6533F0-D82D-49D3-9F92-77C76DA513FB}" type="presParOf" srcId="{2147495A-3A5B-46A3-A799-FD465FB25E7B}" destId="{7808D07D-40D1-4DA4-AC4A-C6D46EE68901}" srcOrd="0" destOrd="0" presId="urn:microsoft.com/office/officeart/2005/8/layout/radial1"/>
    <dgm:cxn modelId="{B41156FD-70F3-4BE1-B566-10E657CFEF20}" type="presParOf" srcId="{446B49FC-B995-44FB-89D4-A41DAC7D2BD0}" destId="{64060199-4F43-4AB3-BC50-7AB34DE74F0C}" srcOrd="8" destOrd="0" presId="urn:microsoft.com/office/officeart/2005/8/layout/radial1"/>
    <dgm:cxn modelId="{A8079DB2-D6D7-4210-B9A6-AD2C9448282C}" type="presParOf" srcId="{446B49FC-B995-44FB-89D4-A41DAC7D2BD0}" destId="{34D9F613-92EB-4B43-AFB5-51CD9AE892B1}" srcOrd="9" destOrd="0" presId="urn:microsoft.com/office/officeart/2005/8/layout/radial1"/>
    <dgm:cxn modelId="{76256BA4-1FD0-4A90-8C76-1ED5E03273BE}" type="presParOf" srcId="{34D9F613-92EB-4B43-AFB5-51CD9AE892B1}" destId="{AC24F6EA-1E72-4A1C-818D-16E352BB24BC}" srcOrd="0" destOrd="0" presId="urn:microsoft.com/office/officeart/2005/8/layout/radial1"/>
    <dgm:cxn modelId="{8611B907-A5D0-40EC-AFE7-9A2479850F52}" type="presParOf" srcId="{446B49FC-B995-44FB-89D4-A41DAC7D2BD0}" destId="{8FC3EC11-A233-4DA0-8722-0EF74A21E0F6}" srcOrd="10" destOrd="0" presId="urn:microsoft.com/office/officeart/2005/8/layout/radial1"/>
    <dgm:cxn modelId="{93359839-11B6-451E-8AD1-B2EB491B9068}" type="presParOf" srcId="{446B49FC-B995-44FB-89D4-A41DAC7D2BD0}" destId="{B6D1E81A-305E-402B-B813-6BEC2551B40A}" srcOrd="11" destOrd="0" presId="urn:microsoft.com/office/officeart/2005/8/layout/radial1"/>
    <dgm:cxn modelId="{499742CB-CA97-4C59-B6FD-38913B124BE3}" type="presParOf" srcId="{B6D1E81A-305E-402B-B813-6BEC2551B40A}" destId="{0577F43D-3EDD-40E4-B577-2FF842771D28}" srcOrd="0" destOrd="0" presId="urn:microsoft.com/office/officeart/2005/8/layout/radial1"/>
    <dgm:cxn modelId="{75979A13-067E-46DD-B070-CED3F9E4FF9D}" type="presParOf" srcId="{446B49FC-B995-44FB-89D4-A41DAC7D2BD0}" destId="{0C398FA9-5DC1-4888-8664-13D5E1437D33}" srcOrd="12"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79B031-FAEF-4B55-A2F5-51A1DE659C5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7C9310F-D8AC-49B5-AF8F-16D58AFB9E9D}">
      <dgm:prSet phldrT="[Text]"/>
      <dgm:spPr>
        <a:solidFill>
          <a:schemeClr val="accent2">
            <a:lumMod val="75000"/>
          </a:schemeClr>
        </a:solidFill>
      </dgm:spPr>
      <dgm:t>
        <a:bodyPr/>
        <a:lstStyle/>
        <a:p>
          <a:r>
            <a:rPr lang="en-US"/>
            <a:t>1.Legislative and Policy Base</a:t>
          </a:r>
        </a:p>
      </dgm:t>
    </dgm:pt>
    <dgm:pt modelId="{D133EBC6-96C5-49C3-B480-DD4F11401A31}" type="parTrans" cxnId="{1B99B870-3024-4CC9-8A1E-78C2D86B97A9}">
      <dgm:prSet/>
      <dgm:spPr/>
      <dgm:t>
        <a:bodyPr/>
        <a:lstStyle/>
        <a:p>
          <a:endParaRPr lang="en-US"/>
        </a:p>
      </dgm:t>
    </dgm:pt>
    <dgm:pt modelId="{19C3C7D0-BCD4-45F5-8FAC-03792790074E}" type="sibTrans" cxnId="{1B99B870-3024-4CC9-8A1E-78C2D86B97A9}">
      <dgm:prSet/>
      <dgm:spPr/>
      <dgm:t>
        <a:bodyPr/>
        <a:lstStyle/>
        <a:p>
          <a:endParaRPr lang="en-US"/>
        </a:p>
      </dgm:t>
    </dgm:pt>
    <dgm:pt modelId="{019031C9-A2EB-4215-AEA4-D0321AFADED7}">
      <dgm:prSet phldrT="[Text]"/>
      <dgm:spPr/>
      <dgm:t>
        <a:bodyPr/>
        <a:lstStyle/>
        <a:p>
          <a:r>
            <a:rPr lang="en-US"/>
            <a:t>Children's Rights and Family Wellbeing Focused</a:t>
          </a:r>
        </a:p>
      </dgm:t>
    </dgm:pt>
    <dgm:pt modelId="{0FD93C89-6886-4996-93CA-C07B6C3E3284}" type="parTrans" cxnId="{BE587AD9-CB95-4757-AA68-889EDCDE34D4}">
      <dgm:prSet/>
      <dgm:spPr/>
      <dgm:t>
        <a:bodyPr/>
        <a:lstStyle/>
        <a:p>
          <a:endParaRPr lang="en-US"/>
        </a:p>
      </dgm:t>
    </dgm:pt>
    <dgm:pt modelId="{2B6EB893-DCFC-47CD-818A-75213AFAF6C6}" type="sibTrans" cxnId="{BE587AD9-CB95-4757-AA68-889EDCDE34D4}">
      <dgm:prSet/>
      <dgm:spPr/>
      <dgm:t>
        <a:bodyPr/>
        <a:lstStyle/>
        <a:p>
          <a:endParaRPr lang="en-US"/>
        </a:p>
      </dgm:t>
    </dgm:pt>
    <dgm:pt modelId="{97CA3BE9-AC91-4831-8E38-759882E4A137}">
      <dgm:prSet phldrT="[Text]"/>
      <dgm:spPr/>
      <dgm:t>
        <a:bodyPr/>
        <a:lstStyle/>
        <a:p>
          <a:r>
            <a:rPr lang="en-US"/>
            <a:t>Consolidate progress</a:t>
          </a:r>
        </a:p>
      </dgm:t>
    </dgm:pt>
    <dgm:pt modelId="{92CC6420-09E2-47D1-858A-E4E906E850E9}" type="parTrans" cxnId="{FD88514A-58A9-42D6-B5D5-32204FF59C50}">
      <dgm:prSet/>
      <dgm:spPr/>
      <dgm:t>
        <a:bodyPr/>
        <a:lstStyle/>
        <a:p>
          <a:endParaRPr lang="en-US"/>
        </a:p>
      </dgm:t>
    </dgm:pt>
    <dgm:pt modelId="{364EF7DE-6477-4B58-BF5B-A3E4B2E946FD}" type="sibTrans" cxnId="{FD88514A-58A9-42D6-B5D5-32204FF59C50}">
      <dgm:prSet/>
      <dgm:spPr/>
      <dgm:t>
        <a:bodyPr/>
        <a:lstStyle/>
        <a:p>
          <a:endParaRPr lang="en-US"/>
        </a:p>
      </dgm:t>
    </dgm:pt>
    <dgm:pt modelId="{B93D8E3D-DD25-4EDB-BB31-CBBDC8728ADB}">
      <dgm:prSet phldrT="[Text]"/>
      <dgm:spPr/>
      <dgm:t>
        <a:bodyPr/>
        <a:lstStyle/>
        <a:p>
          <a:r>
            <a:rPr lang="en-US"/>
            <a:t>Prevention and Early Intervention</a:t>
          </a:r>
        </a:p>
      </dgm:t>
    </dgm:pt>
    <dgm:pt modelId="{720F95B9-CDDF-4DDD-B722-96B56E7012CE}" type="parTrans" cxnId="{B30FAE86-454C-43C4-B02D-A86B2B5E1898}">
      <dgm:prSet/>
      <dgm:spPr/>
      <dgm:t>
        <a:bodyPr/>
        <a:lstStyle/>
        <a:p>
          <a:endParaRPr lang="en-US"/>
        </a:p>
      </dgm:t>
    </dgm:pt>
    <dgm:pt modelId="{4F6F025B-4F18-4228-B863-448E77A688A6}" type="sibTrans" cxnId="{B30FAE86-454C-43C4-B02D-A86B2B5E1898}">
      <dgm:prSet/>
      <dgm:spPr/>
      <dgm:t>
        <a:bodyPr/>
        <a:lstStyle/>
        <a:p>
          <a:endParaRPr lang="en-US"/>
        </a:p>
      </dgm:t>
    </dgm:pt>
    <dgm:pt modelId="{9703034F-CED6-44F3-8B48-8D7703490171}">
      <dgm:prSet phldrT="[Text]"/>
      <dgm:spPr/>
      <dgm:t>
        <a:bodyPr/>
        <a:lstStyle/>
        <a:p>
          <a:r>
            <a:rPr lang="en-US"/>
            <a:t>Institutional Context to Support Practice</a:t>
          </a:r>
        </a:p>
      </dgm:t>
    </dgm:pt>
    <dgm:pt modelId="{F59C57CC-FFB9-4F47-9D7E-0E2A7DC11A6A}" type="parTrans" cxnId="{20572C92-9EFC-41D5-BC88-07EE58E49A97}">
      <dgm:prSet/>
      <dgm:spPr/>
      <dgm:t>
        <a:bodyPr/>
        <a:lstStyle/>
        <a:p>
          <a:endParaRPr lang="en-US"/>
        </a:p>
      </dgm:t>
    </dgm:pt>
    <dgm:pt modelId="{D21A6EC1-AB57-4FAF-8F2D-90E269D57561}" type="sibTrans" cxnId="{20572C92-9EFC-41D5-BC88-07EE58E49A97}">
      <dgm:prSet/>
      <dgm:spPr/>
      <dgm:t>
        <a:bodyPr/>
        <a:lstStyle/>
        <a:p>
          <a:endParaRPr lang="en-US"/>
        </a:p>
      </dgm:t>
    </dgm:pt>
    <dgm:pt modelId="{67695291-BEE4-47C7-B135-D0E7CF338597}">
      <dgm:prSet phldrT="[Text]"/>
      <dgm:spPr/>
      <dgm:t>
        <a:bodyPr/>
        <a:lstStyle/>
        <a:p>
          <a:r>
            <a:rPr lang="en-US" dirty="0">
              <a:solidFill>
                <a:schemeClr val="bg1"/>
              </a:solidFill>
            </a:rPr>
            <a:t>Resourced</a:t>
          </a:r>
        </a:p>
      </dgm:t>
    </dgm:pt>
    <dgm:pt modelId="{13D1D3D6-54C1-4BA0-8595-5779C61CF642}" type="parTrans" cxnId="{EABDB5A4-A4A4-4F3B-B202-4597433CE236}">
      <dgm:prSet/>
      <dgm:spPr/>
      <dgm:t>
        <a:bodyPr/>
        <a:lstStyle/>
        <a:p>
          <a:endParaRPr lang="en-US"/>
        </a:p>
      </dgm:t>
    </dgm:pt>
    <dgm:pt modelId="{A2CE0FDA-CDF8-49E7-A884-72485AAB55A3}" type="sibTrans" cxnId="{EABDB5A4-A4A4-4F3B-B202-4597433CE236}">
      <dgm:prSet/>
      <dgm:spPr/>
      <dgm:t>
        <a:bodyPr/>
        <a:lstStyle/>
        <a:p>
          <a:endParaRPr lang="en-US"/>
        </a:p>
      </dgm:t>
    </dgm:pt>
    <dgm:pt modelId="{446B49FC-B995-44FB-89D4-A41DAC7D2BD0}" type="pres">
      <dgm:prSet presAssocID="{8479B031-FAEF-4B55-A2F5-51A1DE659C54}" presName="cycle" presStyleCnt="0">
        <dgm:presLayoutVars>
          <dgm:chMax val="1"/>
          <dgm:dir/>
          <dgm:animLvl val="ctr"/>
          <dgm:resizeHandles val="exact"/>
        </dgm:presLayoutVars>
      </dgm:prSet>
      <dgm:spPr/>
      <dgm:t>
        <a:bodyPr/>
        <a:lstStyle/>
        <a:p>
          <a:endParaRPr lang="es-ES"/>
        </a:p>
      </dgm:t>
    </dgm:pt>
    <dgm:pt modelId="{04D23986-FD34-4B41-B56B-7677CAD4A22E}" type="pres">
      <dgm:prSet presAssocID="{77C9310F-D8AC-49B5-AF8F-16D58AFB9E9D}" presName="centerShape" presStyleLbl="node0" presStyleIdx="0" presStyleCnt="1"/>
      <dgm:spPr/>
      <dgm:t>
        <a:bodyPr/>
        <a:lstStyle/>
        <a:p>
          <a:endParaRPr lang="es-ES"/>
        </a:p>
      </dgm:t>
    </dgm:pt>
    <dgm:pt modelId="{032AE7B0-52C5-420D-A582-28F740BF2E31}" type="pres">
      <dgm:prSet presAssocID="{0FD93C89-6886-4996-93CA-C07B6C3E3284}" presName="Name9" presStyleLbl="parChTrans1D2" presStyleIdx="0" presStyleCnt="5"/>
      <dgm:spPr/>
      <dgm:t>
        <a:bodyPr/>
        <a:lstStyle/>
        <a:p>
          <a:endParaRPr lang="es-ES"/>
        </a:p>
      </dgm:t>
    </dgm:pt>
    <dgm:pt modelId="{3C88D7BA-6C28-4380-8A70-F0396E4D72C1}" type="pres">
      <dgm:prSet presAssocID="{0FD93C89-6886-4996-93CA-C07B6C3E3284}" presName="connTx" presStyleLbl="parChTrans1D2" presStyleIdx="0" presStyleCnt="5"/>
      <dgm:spPr/>
      <dgm:t>
        <a:bodyPr/>
        <a:lstStyle/>
        <a:p>
          <a:endParaRPr lang="es-ES"/>
        </a:p>
      </dgm:t>
    </dgm:pt>
    <dgm:pt modelId="{502D6017-110F-4F8C-8FA2-60352F8F990F}" type="pres">
      <dgm:prSet presAssocID="{019031C9-A2EB-4215-AEA4-D0321AFADED7}" presName="node" presStyleLbl="node1" presStyleIdx="0" presStyleCnt="5">
        <dgm:presLayoutVars>
          <dgm:bulletEnabled val="1"/>
        </dgm:presLayoutVars>
      </dgm:prSet>
      <dgm:spPr/>
      <dgm:t>
        <a:bodyPr/>
        <a:lstStyle/>
        <a:p>
          <a:endParaRPr lang="es-ES"/>
        </a:p>
      </dgm:t>
    </dgm:pt>
    <dgm:pt modelId="{4FF2874C-5DDD-437F-86B4-18E2C2BE3CC3}" type="pres">
      <dgm:prSet presAssocID="{92CC6420-09E2-47D1-858A-E4E906E850E9}" presName="Name9" presStyleLbl="parChTrans1D2" presStyleIdx="1" presStyleCnt="5"/>
      <dgm:spPr/>
      <dgm:t>
        <a:bodyPr/>
        <a:lstStyle/>
        <a:p>
          <a:endParaRPr lang="es-ES"/>
        </a:p>
      </dgm:t>
    </dgm:pt>
    <dgm:pt modelId="{E6723DF9-0C14-4F9D-A636-BAE6B2DA5C88}" type="pres">
      <dgm:prSet presAssocID="{92CC6420-09E2-47D1-858A-E4E906E850E9}" presName="connTx" presStyleLbl="parChTrans1D2" presStyleIdx="1" presStyleCnt="5"/>
      <dgm:spPr/>
      <dgm:t>
        <a:bodyPr/>
        <a:lstStyle/>
        <a:p>
          <a:endParaRPr lang="es-ES"/>
        </a:p>
      </dgm:t>
    </dgm:pt>
    <dgm:pt modelId="{68A71B60-B85B-4240-98DB-750176F3F2DB}" type="pres">
      <dgm:prSet presAssocID="{97CA3BE9-AC91-4831-8E38-759882E4A137}" presName="node" presStyleLbl="node1" presStyleIdx="1" presStyleCnt="5">
        <dgm:presLayoutVars>
          <dgm:bulletEnabled val="1"/>
        </dgm:presLayoutVars>
      </dgm:prSet>
      <dgm:spPr/>
      <dgm:t>
        <a:bodyPr/>
        <a:lstStyle/>
        <a:p>
          <a:endParaRPr lang="es-ES"/>
        </a:p>
      </dgm:t>
    </dgm:pt>
    <dgm:pt modelId="{D559C562-DA0D-4A00-BCBC-362E54AC3ECC}" type="pres">
      <dgm:prSet presAssocID="{13D1D3D6-54C1-4BA0-8595-5779C61CF642}" presName="Name9" presStyleLbl="parChTrans1D2" presStyleIdx="2" presStyleCnt="5"/>
      <dgm:spPr/>
      <dgm:t>
        <a:bodyPr/>
        <a:lstStyle/>
        <a:p>
          <a:endParaRPr lang="es-ES"/>
        </a:p>
      </dgm:t>
    </dgm:pt>
    <dgm:pt modelId="{B55D8800-1D2C-4503-993A-05CC3B7F9386}" type="pres">
      <dgm:prSet presAssocID="{13D1D3D6-54C1-4BA0-8595-5779C61CF642}" presName="connTx" presStyleLbl="parChTrans1D2" presStyleIdx="2" presStyleCnt="5"/>
      <dgm:spPr/>
      <dgm:t>
        <a:bodyPr/>
        <a:lstStyle/>
        <a:p>
          <a:endParaRPr lang="es-ES"/>
        </a:p>
      </dgm:t>
    </dgm:pt>
    <dgm:pt modelId="{2BE9CF16-F5A9-47D0-AE3E-39B630A9FCEF}" type="pres">
      <dgm:prSet presAssocID="{67695291-BEE4-47C7-B135-D0E7CF338597}" presName="node" presStyleLbl="node1" presStyleIdx="2" presStyleCnt="5">
        <dgm:presLayoutVars>
          <dgm:bulletEnabled val="1"/>
        </dgm:presLayoutVars>
      </dgm:prSet>
      <dgm:spPr/>
      <dgm:t>
        <a:bodyPr/>
        <a:lstStyle/>
        <a:p>
          <a:endParaRPr lang="es-ES"/>
        </a:p>
      </dgm:t>
    </dgm:pt>
    <dgm:pt modelId="{34D9F613-92EB-4B43-AFB5-51CD9AE892B1}" type="pres">
      <dgm:prSet presAssocID="{F59C57CC-FFB9-4F47-9D7E-0E2A7DC11A6A}" presName="Name9" presStyleLbl="parChTrans1D2" presStyleIdx="3" presStyleCnt="5"/>
      <dgm:spPr/>
      <dgm:t>
        <a:bodyPr/>
        <a:lstStyle/>
        <a:p>
          <a:endParaRPr lang="es-ES"/>
        </a:p>
      </dgm:t>
    </dgm:pt>
    <dgm:pt modelId="{AC24F6EA-1E72-4A1C-818D-16E352BB24BC}" type="pres">
      <dgm:prSet presAssocID="{F59C57CC-FFB9-4F47-9D7E-0E2A7DC11A6A}" presName="connTx" presStyleLbl="parChTrans1D2" presStyleIdx="3" presStyleCnt="5"/>
      <dgm:spPr/>
      <dgm:t>
        <a:bodyPr/>
        <a:lstStyle/>
        <a:p>
          <a:endParaRPr lang="es-ES"/>
        </a:p>
      </dgm:t>
    </dgm:pt>
    <dgm:pt modelId="{8FC3EC11-A233-4DA0-8722-0EF74A21E0F6}" type="pres">
      <dgm:prSet presAssocID="{9703034F-CED6-44F3-8B48-8D7703490171}" presName="node" presStyleLbl="node1" presStyleIdx="3" presStyleCnt="5">
        <dgm:presLayoutVars>
          <dgm:bulletEnabled val="1"/>
        </dgm:presLayoutVars>
      </dgm:prSet>
      <dgm:spPr/>
      <dgm:t>
        <a:bodyPr/>
        <a:lstStyle/>
        <a:p>
          <a:endParaRPr lang="es-ES"/>
        </a:p>
      </dgm:t>
    </dgm:pt>
    <dgm:pt modelId="{2147495A-3A5B-46A3-A799-FD465FB25E7B}" type="pres">
      <dgm:prSet presAssocID="{720F95B9-CDDF-4DDD-B722-96B56E7012CE}" presName="Name9" presStyleLbl="parChTrans1D2" presStyleIdx="4" presStyleCnt="5"/>
      <dgm:spPr/>
      <dgm:t>
        <a:bodyPr/>
        <a:lstStyle/>
        <a:p>
          <a:endParaRPr lang="es-ES"/>
        </a:p>
      </dgm:t>
    </dgm:pt>
    <dgm:pt modelId="{7808D07D-40D1-4DA4-AC4A-C6D46EE68901}" type="pres">
      <dgm:prSet presAssocID="{720F95B9-CDDF-4DDD-B722-96B56E7012CE}" presName="connTx" presStyleLbl="parChTrans1D2" presStyleIdx="4" presStyleCnt="5"/>
      <dgm:spPr/>
      <dgm:t>
        <a:bodyPr/>
        <a:lstStyle/>
        <a:p>
          <a:endParaRPr lang="es-ES"/>
        </a:p>
      </dgm:t>
    </dgm:pt>
    <dgm:pt modelId="{64060199-4F43-4AB3-BC50-7AB34DE74F0C}" type="pres">
      <dgm:prSet presAssocID="{B93D8E3D-DD25-4EDB-BB31-CBBDC8728ADB}" presName="node" presStyleLbl="node1" presStyleIdx="4" presStyleCnt="5">
        <dgm:presLayoutVars>
          <dgm:bulletEnabled val="1"/>
        </dgm:presLayoutVars>
      </dgm:prSet>
      <dgm:spPr/>
      <dgm:t>
        <a:bodyPr/>
        <a:lstStyle/>
        <a:p>
          <a:endParaRPr lang="es-ES"/>
        </a:p>
      </dgm:t>
    </dgm:pt>
  </dgm:ptLst>
  <dgm:cxnLst>
    <dgm:cxn modelId="{C77FF673-FA18-E540-ACED-D4973D22B4CF}" type="presOf" srcId="{0FD93C89-6886-4996-93CA-C07B6C3E3284}" destId="{032AE7B0-52C5-420D-A582-28F740BF2E31}" srcOrd="0" destOrd="0" presId="urn:microsoft.com/office/officeart/2005/8/layout/radial1"/>
    <dgm:cxn modelId="{08054003-F7FF-7F49-AD0B-1AF3957C3CAF}" type="presOf" srcId="{13D1D3D6-54C1-4BA0-8595-5779C61CF642}" destId="{D559C562-DA0D-4A00-BCBC-362E54AC3ECC}" srcOrd="0" destOrd="0" presId="urn:microsoft.com/office/officeart/2005/8/layout/radial1"/>
    <dgm:cxn modelId="{4A4EF1CE-5A30-654A-AC32-646CF193D5AB}" type="presOf" srcId="{720F95B9-CDDF-4DDD-B722-96B56E7012CE}" destId="{7808D07D-40D1-4DA4-AC4A-C6D46EE68901}" srcOrd="1" destOrd="0" presId="urn:microsoft.com/office/officeart/2005/8/layout/radial1"/>
    <dgm:cxn modelId="{208EC14E-2369-4E63-8700-5CCDEB0BAB33}" type="presOf" srcId="{8479B031-FAEF-4B55-A2F5-51A1DE659C54}" destId="{446B49FC-B995-44FB-89D4-A41DAC7D2BD0}" srcOrd="0" destOrd="0" presId="urn:microsoft.com/office/officeart/2005/8/layout/radial1"/>
    <dgm:cxn modelId="{B30FAE86-454C-43C4-B02D-A86B2B5E1898}" srcId="{77C9310F-D8AC-49B5-AF8F-16D58AFB9E9D}" destId="{B93D8E3D-DD25-4EDB-BB31-CBBDC8728ADB}" srcOrd="4" destOrd="0" parTransId="{720F95B9-CDDF-4DDD-B722-96B56E7012CE}" sibTransId="{4F6F025B-4F18-4228-B863-448E77A688A6}"/>
    <dgm:cxn modelId="{C377FAAC-C359-224A-8662-92E50C3D9B31}" type="presOf" srcId="{F59C57CC-FFB9-4F47-9D7E-0E2A7DC11A6A}" destId="{34D9F613-92EB-4B43-AFB5-51CD9AE892B1}" srcOrd="0" destOrd="0" presId="urn:microsoft.com/office/officeart/2005/8/layout/radial1"/>
    <dgm:cxn modelId="{BE587AD9-CB95-4757-AA68-889EDCDE34D4}" srcId="{77C9310F-D8AC-49B5-AF8F-16D58AFB9E9D}" destId="{019031C9-A2EB-4215-AEA4-D0321AFADED7}" srcOrd="0" destOrd="0" parTransId="{0FD93C89-6886-4996-93CA-C07B6C3E3284}" sibTransId="{2B6EB893-DCFC-47CD-818A-75213AFAF6C6}"/>
    <dgm:cxn modelId="{15E2F8C8-B2E4-9B41-A807-8E2619A1A5E6}" type="presOf" srcId="{720F95B9-CDDF-4DDD-B722-96B56E7012CE}" destId="{2147495A-3A5B-46A3-A799-FD465FB25E7B}" srcOrd="0" destOrd="0" presId="urn:microsoft.com/office/officeart/2005/8/layout/radial1"/>
    <dgm:cxn modelId="{1B99B870-3024-4CC9-8A1E-78C2D86B97A9}" srcId="{8479B031-FAEF-4B55-A2F5-51A1DE659C54}" destId="{77C9310F-D8AC-49B5-AF8F-16D58AFB9E9D}" srcOrd="0" destOrd="0" parTransId="{D133EBC6-96C5-49C3-B480-DD4F11401A31}" sibTransId="{19C3C7D0-BCD4-45F5-8FAC-03792790074E}"/>
    <dgm:cxn modelId="{0C86CAC3-C58E-F24D-930A-CD31F73296A3}" type="presOf" srcId="{92CC6420-09E2-47D1-858A-E4E906E850E9}" destId="{E6723DF9-0C14-4F9D-A636-BAE6B2DA5C88}" srcOrd="1" destOrd="0" presId="urn:microsoft.com/office/officeart/2005/8/layout/radial1"/>
    <dgm:cxn modelId="{AA44B129-6AB7-E544-B1D9-603B379ED3C0}" type="presOf" srcId="{F59C57CC-FFB9-4F47-9D7E-0E2A7DC11A6A}" destId="{AC24F6EA-1E72-4A1C-818D-16E352BB24BC}" srcOrd="1" destOrd="0" presId="urn:microsoft.com/office/officeart/2005/8/layout/radial1"/>
    <dgm:cxn modelId="{EABDB5A4-A4A4-4F3B-B202-4597433CE236}" srcId="{77C9310F-D8AC-49B5-AF8F-16D58AFB9E9D}" destId="{67695291-BEE4-47C7-B135-D0E7CF338597}" srcOrd="2" destOrd="0" parTransId="{13D1D3D6-54C1-4BA0-8595-5779C61CF642}" sibTransId="{A2CE0FDA-CDF8-49E7-A884-72485AAB55A3}"/>
    <dgm:cxn modelId="{C6F257CF-37F6-E24F-9BC1-98B8CC8B2659}" type="presOf" srcId="{B93D8E3D-DD25-4EDB-BB31-CBBDC8728ADB}" destId="{64060199-4F43-4AB3-BC50-7AB34DE74F0C}" srcOrd="0" destOrd="0" presId="urn:microsoft.com/office/officeart/2005/8/layout/radial1"/>
    <dgm:cxn modelId="{6F11B932-A66A-7A4C-A861-8AFCA14D9685}" type="presOf" srcId="{77C9310F-D8AC-49B5-AF8F-16D58AFB9E9D}" destId="{04D23986-FD34-4B41-B56B-7677CAD4A22E}" srcOrd="0" destOrd="0" presId="urn:microsoft.com/office/officeart/2005/8/layout/radial1"/>
    <dgm:cxn modelId="{20572C92-9EFC-41D5-BC88-07EE58E49A97}" srcId="{77C9310F-D8AC-49B5-AF8F-16D58AFB9E9D}" destId="{9703034F-CED6-44F3-8B48-8D7703490171}" srcOrd="3" destOrd="0" parTransId="{F59C57CC-FFB9-4F47-9D7E-0E2A7DC11A6A}" sibTransId="{D21A6EC1-AB57-4FAF-8F2D-90E269D57561}"/>
    <dgm:cxn modelId="{E56F564C-A28A-A44F-90FD-698666934935}" type="presOf" srcId="{97CA3BE9-AC91-4831-8E38-759882E4A137}" destId="{68A71B60-B85B-4240-98DB-750176F3F2DB}" srcOrd="0" destOrd="0" presId="urn:microsoft.com/office/officeart/2005/8/layout/radial1"/>
    <dgm:cxn modelId="{44C4F086-C1F1-2446-876C-5994E97317F4}" type="presOf" srcId="{92CC6420-09E2-47D1-858A-E4E906E850E9}" destId="{4FF2874C-5DDD-437F-86B4-18E2C2BE3CC3}" srcOrd="0" destOrd="0" presId="urn:microsoft.com/office/officeart/2005/8/layout/radial1"/>
    <dgm:cxn modelId="{FD88514A-58A9-42D6-B5D5-32204FF59C50}" srcId="{77C9310F-D8AC-49B5-AF8F-16D58AFB9E9D}" destId="{97CA3BE9-AC91-4831-8E38-759882E4A137}" srcOrd="1" destOrd="0" parTransId="{92CC6420-09E2-47D1-858A-E4E906E850E9}" sibTransId="{364EF7DE-6477-4B58-BF5B-A3E4B2E946FD}"/>
    <dgm:cxn modelId="{D28F11B1-B8BE-0443-923B-2BD9E188826B}" type="presOf" srcId="{9703034F-CED6-44F3-8B48-8D7703490171}" destId="{8FC3EC11-A233-4DA0-8722-0EF74A21E0F6}" srcOrd="0" destOrd="0" presId="urn:microsoft.com/office/officeart/2005/8/layout/radial1"/>
    <dgm:cxn modelId="{2DEA2D62-C7AC-4947-BB43-5E72E4AF4B96}" type="presOf" srcId="{13D1D3D6-54C1-4BA0-8595-5779C61CF642}" destId="{B55D8800-1D2C-4503-993A-05CC3B7F9386}" srcOrd="1" destOrd="0" presId="urn:microsoft.com/office/officeart/2005/8/layout/radial1"/>
    <dgm:cxn modelId="{77F657AD-0423-6C4A-A872-DE6FC5E9C832}" type="presOf" srcId="{019031C9-A2EB-4215-AEA4-D0321AFADED7}" destId="{502D6017-110F-4F8C-8FA2-60352F8F990F}" srcOrd="0" destOrd="0" presId="urn:microsoft.com/office/officeart/2005/8/layout/radial1"/>
    <dgm:cxn modelId="{42178FCC-2DDD-914A-AD75-772C739D78B3}" type="presOf" srcId="{0FD93C89-6886-4996-93CA-C07B6C3E3284}" destId="{3C88D7BA-6C28-4380-8A70-F0396E4D72C1}" srcOrd="1" destOrd="0" presId="urn:microsoft.com/office/officeart/2005/8/layout/radial1"/>
    <dgm:cxn modelId="{E49DC931-6332-BB46-BFE9-99D78339120D}" type="presOf" srcId="{67695291-BEE4-47C7-B135-D0E7CF338597}" destId="{2BE9CF16-F5A9-47D0-AE3E-39B630A9FCEF}" srcOrd="0" destOrd="0" presId="urn:microsoft.com/office/officeart/2005/8/layout/radial1"/>
    <dgm:cxn modelId="{2103ACDE-5351-D94E-907A-EF8DD8A18A9B}" type="presParOf" srcId="{446B49FC-B995-44FB-89D4-A41DAC7D2BD0}" destId="{04D23986-FD34-4B41-B56B-7677CAD4A22E}" srcOrd="0" destOrd="0" presId="urn:microsoft.com/office/officeart/2005/8/layout/radial1"/>
    <dgm:cxn modelId="{63A0A2BE-552A-DB42-A744-582A271C7577}" type="presParOf" srcId="{446B49FC-B995-44FB-89D4-A41DAC7D2BD0}" destId="{032AE7B0-52C5-420D-A582-28F740BF2E31}" srcOrd="1" destOrd="0" presId="urn:microsoft.com/office/officeart/2005/8/layout/radial1"/>
    <dgm:cxn modelId="{330342A2-D937-3A4D-BB8D-AD4CCE12DFB6}" type="presParOf" srcId="{032AE7B0-52C5-420D-A582-28F740BF2E31}" destId="{3C88D7BA-6C28-4380-8A70-F0396E4D72C1}" srcOrd="0" destOrd="0" presId="urn:microsoft.com/office/officeart/2005/8/layout/radial1"/>
    <dgm:cxn modelId="{BC3DE890-7D02-2A48-B948-863AE9476D00}" type="presParOf" srcId="{446B49FC-B995-44FB-89D4-A41DAC7D2BD0}" destId="{502D6017-110F-4F8C-8FA2-60352F8F990F}" srcOrd="2" destOrd="0" presId="urn:microsoft.com/office/officeart/2005/8/layout/radial1"/>
    <dgm:cxn modelId="{0276EC54-DDF1-B54A-83DC-E19BA443EF66}" type="presParOf" srcId="{446B49FC-B995-44FB-89D4-A41DAC7D2BD0}" destId="{4FF2874C-5DDD-437F-86B4-18E2C2BE3CC3}" srcOrd="3" destOrd="0" presId="urn:microsoft.com/office/officeart/2005/8/layout/radial1"/>
    <dgm:cxn modelId="{895DF6AD-91AE-B34D-BB7E-830C46A6E427}" type="presParOf" srcId="{4FF2874C-5DDD-437F-86B4-18E2C2BE3CC3}" destId="{E6723DF9-0C14-4F9D-A636-BAE6B2DA5C88}" srcOrd="0" destOrd="0" presId="urn:microsoft.com/office/officeart/2005/8/layout/radial1"/>
    <dgm:cxn modelId="{A2F4079F-194A-8645-93BA-E43A38E1A122}" type="presParOf" srcId="{446B49FC-B995-44FB-89D4-A41DAC7D2BD0}" destId="{68A71B60-B85B-4240-98DB-750176F3F2DB}" srcOrd="4" destOrd="0" presId="urn:microsoft.com/office/officeart/2005/8/layout/radial1"/>
    <dgm:cxn modelId="{561F11D3-AB9C-DB4D-8EF0-901829E18896}" type="presParOf" srcId="{446B49FC-B995-44FB-89D4-A41DAC7D2BD0}" destId="{D559C562-DA0D-4A00-BCBC-362E54AC3ECC}" srcOrd="5" destOrd="0" presId="urn:microsoft.com/office/officeart/2005/8/layout/radial1"/>
    <dgm:cxn modelId="{65066AD9-2099-9B44-A236-D8406D44F595}" type="presParOf" srcId="{D559C562-DA0D-4A00-BCBC-362E54AC3ECC}" destId="{B55D8800-1D2C-4503-993A-05CC3B7F9386}" srcOrd="0" destOrd="0" presId="urn:microsoft.com/office/officeart/2005/8/layout/radial1"/>
    <dgm:cxn modelId="{D04FB9D2-D319-2641-B6A7-EDF88E1DCC5B}" type="presParOf" srcId="{446B49FC-B995-44FB-89D4-A41DAC7D2BD0}" destId="{2BE9CF16-F5A9-47D0-AE3E-39B630A9FCEF}" srcOrd="6" destOrd="0" presId="urn:microsoft.com/office/officeart/2005/8/layout/radial1"/>
    <dgm:cxn modelId="{03F0091B-B010-4F40-BDDB-9AEA78984E25}" type="presParOf" srcId="{446B49FC-B995-44FB-89D4-A41DAC7D2BD0}" destId="{34D9F613-92EB-4B43-AFB5-51CD9AE892B1}" srcOrd="7" destOrd="0" presId="urn:microsoft.com/office/officeart/2005/8/layout/radial1"/>
    <dgm:cxn modelId="{5B2F3A9B-B043-B547-8265-B87235131E86}" type="presParOf" srcId="{34D9F613-92EB-4B43-AFB5-51CD9AE892B1}" destId="{AC24F6EA-1E72-4A1C-818D-16E352BB24BC}" srcOrd="0" destOrd="0" presId="urn:microsoft.com/office/officeart/2005/8/layout/radial1"/>
    <dgm:cxn modelId="{3962FEF0-E0F7-5D47-8E83-14273B4459E6}" type="presParOf" srcId="{446B49FC-B995-44FB-89D4-A41DAC7D2BD0}" destId="{8FC3EC11-A233-4DA0-8722-0EF74A21E0F6}" srcOrd="8" destOrd="0" presId="urn:microsoft.com/office/officeart/2005/8/layout/radial1"/>
    <dgm:cxn modelId="{6A943162-BA04-5546-8E50-4BB05604F3E1}" type="presParOf" srcId="{446B49FC-B995-44FB-89D4-A41DAC7D2BD0}" destId="{2147495A-3A5B-46A3-A799-FD465FB25E7B}" srcOrd="9" destOrd="0" presId="urn:microsoft.com/office/officeart/2005/8/layout/radial1"/>
    <dgm:cxn modelId="{F2703B81-B456-4B46-BCEC-9C61500BE7F1}" type="presParOf" srcId="{2147495A-3A5B-46A3-A799-FD465FB25E7B}" destId="{7808D07D-40D1-4DA4-AC4A-C6D46EE68901}" srcOrd="0" destOrd="0" presId="urn:microsoft.com/office/officeart/2005/8/layout/radial1"/>
    <dgm:cxn modelId="{F744104A-3BCD-084D-8D53-5CB4B881B6B8}" type="presParOf" srcId="{446B49FC-B995-44FB-89D4-A41DAC7D2BD0}" destId="{64060199-4F43-4AB3-BC50-7AB34DE74F0C}" srcOrd="10"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79B031-FAEF-4B55-A2F5-51A1DE659C5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7C9310F-D8AC-49B5-AF8F-16D58AFB9E9D}">
      <dgm:prSet phldrT="[Text]"/>
      <dgm:spPr>
        <a:solidFill>
          <a:schemeClr val="accent2">
            <a:lumMod val="75000"/>
          </a:schemeClr>
        </a:solidFill>
      </dgm:spPr>
      <dgm:t>
        <a:bodyPr/>
        <a:lstStyle/>
        <a:p>
          <a:r>
            <a:rPr lang="en-US"/>
            <a:t>2.Comprehensive </a:t>
          </a:r>
        </a:p>
      </dgm:t>
    </dgm:pt>
    <dgm:pt modelId="{D133EBC6-96C5-49C3-B480-DD4F11401A31}" type="parTrans" cxnId="{1B99B870-3024-4CC9-8A1E-78C2D86B97A9}">
      <dgm:prSet/>
      <dgm:spPr/>
      <dgm:t>
        <a:bodyPr/>
        <a:lstStyle/>
        <a:p>
          <a:endParaRPr lang="en-US"/>
        </a:p>
      </dgm:t>
    </dgm:pt>
    <dgm:pt modelId="{19C3C7D0-BCD4-45F5-8FAC-03792790074E}" type="sibTrans" cxnId="{1B99B870-3024-4CC9-8A1E-78C2D86B97A9}">
      <dgm:prSet/>
      <dgm:spPr/>
      <dgm:t>
        <a:bodyPr/>
        <a:lstStyle/>
        <a:p>
          <a:endParaRPr lang="en-US"/>
        </a:p>
      </dgm:t>
    </dgm:pt>
    <dgm:pt modelId="{543032FB-4417-4830-B660-5A83495DEB52}">
      <dgm:prSet phldrT="[Text]"/>
      <dgm:spPr/>
      <dgm:t>
        <a:bodyPr/>
        <a:lstStyle/>
        <a:p>
          <a:r>
            <a:rPr lang="en-US" dirty="0"/>
            <a:t>Sustainability </a:t>
          </a:r>
        </a:p>
      </dgm:t>
    </dgm:pt>
    <dgm:pt modelId="{9937C433-7032-4866-BBB9-0AA94F93F8F7}" type="parTrans" cxnId="{52BAB5ED-CBFD-4F47-B573-286C3D13B4B8}">
      <dgm:prSet/>
      <dgm:spPr/>
      <dgm:t>
        <a:bodyPr/>
        <a:lstStyle/>
        <a:p>
          <a:endParaRPr lang="en-US"/>
        </a:p>
      </dgm:t>
    </dgm:pt>
    <dgm:pt modelId="{30750336-A295-4006-AC7F-6B6D3F7A8281}" type="sibTrans" cxnId="{52BAB5ED-CBFD-4F47-B573-286C3D13B4B8}">
      <dgm:prSet/>
      <dgm:spPr/>
      <dgm:t>
        <a:bodyPr/>
        <a:lstStyle/>
        <a:p>
          <a:endParaRPr lang="en-US"/>
        </a:p>
      </dgm:t>
    </dgm:pt>
    <dgm:pt modelId="{CF08375F-80C6-47F7-A941-2E81435C9275}">
      <dgm:prSet phldrT="[Text]"/>
      <dgm:spPr/>
      <dgm:t>
        <a:bodyPr/>
        <a:lstStyle/>
        <a:p>
          <a:r>
            <a:rPr lang="en-US"/>
            <a:t>Universal and Targeted </a:t>
          </a:r>
        </a:p>
      </dgm:t>
    </dgm:pt>
    <dgm:pt modelId="{C88D77A9-3D15-4FA4-8E85-D07F6F6C827E}" type="parTrans" cxnId="{E0552C31-2B85-4AF3-A499-196FCF083BD8}">
      <dgm:prSet/>
      <dgm:spPr/>
      <dgm:t>
        <a:bodyPr/>
        <a:lstStyle/>
        <a:p>
          <a:endParaRPr lang="en-US"/>
        </a:p>
      </dgm:t>
    </dgm:pt>
    <dgm:pt modelId="{31106067-3374-438F-A343-04A6BFD0AFC8}" type="sibTrans" cxnId="{E0552C31-2B85-4AF3-A499-196FCF083BD8}">
      <dgm:prSet/>
      <dgm:spPr/>
      <dgm:t>
        <a:bodyPr/>
        <a:lstStyle/>
        <a:p>
          <a:endParaRPr lang="en-US"/>
        </a:p>
      </dgm:t>
    </dgm:pt>
    <dgm:pt modelId="{363E6FE2-DC43-4FDF-AEFC-2A4EF8E2D828}">
      <dgm:prSet phldrT="[Text]"/>
      <dgm:spPr/>
      <dgm:t>
        <a:bodyPr/>
        <a:lstStyle/>
        <a:p>
          <a:r>
            <a:rPr lang="en-US"/>
            <a:t>Particular attention to Vulnerable Groups</a:t>
          </a:r>
          <a:endParaRPr lang="en-US">
            <a:solidFill>
              <a:schemeClr val="tx1"/>
            </a:solidFill>
          </a:endParaRPr>
        </a:p>
      </dgm:t>
    </dgm:pt>
    <dgm:pt modelId="{45655B9B-C81F-4403-9B96-619AF42375F5}" type="parTrans" cxnId="{64FED746-69DE-43BB-A3D7-4BF1CC8F06BC}">
      <dgm:prSet/>
      <dgm:spPr/>
      <dgm:t>
        <a:bodyPr/>
        <a:lstStyle/>
        <a:p>
          <a:endParaRPr lang="en-US"/>
        </a:p>
      </dgm:t>
    </dgm:pt>
    <dgm:pt modelId="{0DF1AC95-53D0-4BA7-8E23-E9C5A71C8054}" type="sibTrans" cxnId="{64FED746-69DE-43BB-A3D7-4BF1CC8F06BC}">
      <dgm:prSet/>
      <dgm:spPr/>
      <dgm:t>
        <a:bodyPr/>
        <a:lstStyle/>
        <a:p>
          <a:endParaRPr lang="en-US"/>
        </a:p>
      </dgm:t>
    </dgm:pt>
    <dgm:pt modelId="{019031C9-A2EB-4215-AEA4-D0321AFADED7}">
      <dgm:prSet phldrT="[Text]"/>
      <dgm:spPr/>
      <dgm:t>
        <a:bodyPr/>
        <a:lstStyle/>
        <a:p>
          <a:r>
            <a:rPr lang="en-US"/>
            <a:t>Family Diversity</a:t>
          </a:r>
        </a:p>
      </dgm:t>
    </dgm:pt>
    <dgm:pt modelId="{0FD93C89-6886-4996-93CA-C07B6C3E3284}" type="parTrans" cxnId="{BE587AD9-CB95-4757-AA68-889EDCDE34D4}">
      <dgm:prSet/>
      <dgm:spPr/>
      <dgm:t>
        <a:bodyPr/>
        <a:lstStyle/>
        <a:p>
          <a:endParaRPr lang="en-US"/>
        </a:p>
      </dgm:t>
    </dgm:pt>
    <dgm:pt modelId="{2B6EB893-DCFC-47CD-818A-75213AFAF6C6}" type="sibTrans" cxnId="{BE587AD9-CB95-4757-AA68-889EDCDE34D4}">
      <dgm:prSet/>
      <dgm:spPr/>
      <dgm:t>
        <a:bodyPr/>
        <a:lstStyle/>
        <a:p>
          <a:endParaRPr lang="en-US"/>
        </a:p>
      </dgm:t>
    </dgm:pt>
    <dgm:pt modelId="{DDC48070-A305-4097-8D64-723BB678098A}">
      <dgm:prSet phldrT="[Text]"/>
      <dgm:spPr/>
      <dgm:t>
        <a:bodyPr/>
        <a:lstStyle/>
        <a:p>
          <a:r>
            <a:rPr lang="en-US"/>
            <a:t>Community level delivery including NGO role</a:t>
          </a:r>
        </a:p>
      </dgm:t>
    </dgm:pt>
    <dgm:pt modelId="{95C66D68-3529-4DEC-BD01-052E5CA73705}" type="parTrans" cxnId="{FFC4D1CB-19CD-4090-A670-D12BB2D0D15B}">
      <dgm:prSet/>
      <dgm:spPr/>
      <dgm:t>
        <a:bodyPr/>
        <a:lstStyle/>
        <a:p>
          <a:endParaRPr lang="en-US"/>
        </a:p>
      </dgm:t>
    </dgm:pt>
    <dgm:pt modelId="{8E75D566-C6E7-4A3D-BC35-C7BA2893189F}" type="sibTrans" cxnId="{FFC4D1CB-19CD-4090-A670-D12BB2D0D15B}">
      <dgm:prSet/>
      <dgm:spPr/>
      <dgm:t>
        <a:bodyPr/>
        <a:lstStyle/>
        <a:p>
          <a:endParaRPr lang="en-US"/>
        </a:p>
      </dgm:t>
    </dgm:pt>
    <dgm:pt modelId="{446B49FC-B995-44FB-89D4-A41DAC7D2BD0}" type="pres">
      <dgm:prSet presAssocID="{8479B031-FAEF-4B55-A2F5-51A1DE659C54}" presName="cycle" presStyleCnt="0">
        <dgm:presLayoutVars>
          <dgm:chMax val="1"/>
          <dgm:dir/>
          <dgm:animLvl val="ctr"/>
          <dgm:resizeHandles val="exact"/>
        </dgm:presLayoutVars>
      </dgm:prSet>
      <dgm:spPr/>
      <dgm:t>
        <a:bodyPr/>
        <a:lstStyle/>
        <a:p>
          <a:endParaRPr lang="es-ES"/>
        </a:p>
      </dgm:t>
    </dgm:pt>
    <dgm:pt modelId="{04D23986-FD34-4B41-B56B-7677CAD4A22E}" type="pres">
      <dgm:prSet presAssocID="{77C9310F-D8AC-49B5-AF8F-16D58AFB9E9D}" presName="centerShape" presStyleLbl="node0" presStyleIdx="0" presStyleCnt="1"/>
      <dgm:spPr/>
      <dgm:t>
        <a:bodyPr/>
        <a:lstStyle/>
        <a:p>
          <a:endParaRPr lang="es-ES"/>
        </a:p>
      </dgm:t>
    </dgm:pt>
    <dgm:pt modelId="{032AE7B0-52C5-420D-A582-28F740BF2E31}" type="pres">
      <dgm:prSet presAssocID="{0FD93C89-6886-4996-93CA-C07B6C3E3284}" presName="Name9" presStyleLbl="parChTrans1D2" presStyleIdx="0" presStyleCnt="5"/>
      <dgm:spPr/>
      <dgm:t>
        <a:bodyPr/>
        <a:lstStyle/>
        <a:p>
          <a:endParaRPr lang="es-ES"/>
        </a:p>
      </dgm:t>
    </dgm:pt>
    <dgm:pt modelId="{3C88D7BA-6C28-4380-8A70-F0396E4D72C1}" type="pres">
      <dgm:prSet presAssocID="{0FD93C89-6886-4996-93CA-C07B6C3E3284}" presName="connTx" presStyleLbl="parChTrans1D2" presStyleIdx="0" presStyleCnt="5"/>
      <dgm:spPr/>
      <dgm:t>
        <a:bodyPr/>
        <a:lstStyle/>
        <a:p>
          <a:endParaRPr lang="es-ES"/>
        </a:p>
      </dgm:t>
    </dgm:pt>
    <dgm:pt modelId="{502D6017-110F-4F8C-8FA2-60352F8F990F}" type="pres">
      <dgm:prSet presAssocID="{019031C9-A2EB-4215-AEA4-D0321AFADED7}" presName="node" presStyleLbl="node1" presStyleIdx="0" presStyleCnt="5">
        <dgm:presLayoutVars>
          <dgm:bulletEnabled val="1"/>
        </dgm:presLayoutVars>
      </dgm:prSet>
      <dgm:spPr/>
      <dgm:t>
        <a:bodyPr/>
        <a:lstStyle/>
        <a:p>
          <a:endParaRPr lang="es-ES"/>
        </a:p>
      </dgm:t>
    </dgm:pt>
    <dgm:pt modelId="{955130BA-DE0D-4347-A3C9-BD34A0165BBC}" type="pres">
      <dgm:prSet presAssocID="{C88D77A9-3D15-4FA4-8E85-D07F6F6C827E}" presName="Name9" presStyleLbl="parChTrans1D2" presStyleIdx="1" presStyleCnt="5"/>
      <dgm:spPr/>
      <dgm:t>
        <a:bodyPr/>
        <a:lstStyle/>
        <a:p>
          <a:endParaRPr lang="es-ES"/>
        </a:p>
      </dgm:t>
    </dgm:pt>
    <dgm:pt modelId="{B6512EE5-589E-4EC4-8F44-473713D35FCC}" type="pres">
      <dgm:prSet presAssocID="{C88D77A9-3D15-4FA4-8E85-D07F6F6C827E}" presName="connTx" presStyleLbl="parChTrans1D2" presStyleIdx="1" presStyleCnt="5"/>
      <dgm:spPr/>
      <dgm:t>
        <a:bodyPr/>
        <a:lstStyle/>
        <a:p>
          <a:endParaRPr lang="es-ES"/>
        </a:p>
      </dgm:t>
    </dgm:pt>
    <dgm:pt modelId="{7E4E06A0-266B-4904-ACBF-86C00289C194}" type="pres">
      <dgm:prSet presAssocID="{CF08375F-80C6-47F7-A941-2E81435C9275}" presName="node" presStyleLbl="node1" presStyleIdx="1" presStyleCnt="5">
        <dgm:presLayoutVars>
          <dgm:bulletEnabled val="1"/>
        </dgm:presLayoutVars>
      </dgm:prSet>
      <dgm:spPr/>
      <dgm:t>
        <a:bodyPr/>
        <a:lstStyle/>
        <a:p>
          <a:endParaRPr lang="es-ES"/>
        </a:p>
      </dgm:t>
    </dgm:pt>
    <dgm:pt modelId="{420D3877-628D-4367-8BB2-1D8A67C1DE11}" type="pres">
      <dgm:prSet presAssocID="{45655B9B-C81F-4403-9B96-619AF42375F5}" presName="Name9" presStyleLbl="parChTrans1D2" presStyleIdx="2" presStyleCnt="5"/>
      <dgm:spPr/>
      <dgm:t>
        <a:bodyPr/>
        <a:lstStyle/>
        <a:p>
          <a:endParaRPr lang="es-ES"/>
        </a:p>
      </dgm:t>
    </dgm:pt>
    <dgm:pt modelId="{268D5495-B8E5-4435-897C-A78D09391267}" type="pres">
      <dgm:prSet presAssocID="{45655B9B-C81F-4403-9B96-619AF42375F5}" presName="connTx" presStyleLbl="parChTrans1D2" presStyleIdx="2" presStyleCnt="5"/>
      <dgm:spPr/>
      <dgm:t>
        <a:bodyPr/>
        <a:lstStyle/>
        <a:p>
          <a:endParaRPr lang="es-ES"/>
        </a:p>
      </dgm:t>
    </dgm:pt>
    <dgm:pt modelId="{7E6DB6CE-2950-4D48-B29A-235E1CFC3892}" type="pres">
      <dgm:prSet presAssocID="{363E6FE2-DC43-4FDF-AEFC-2A4EF8E2D828}" presName="node" presStyleLbl="node1" presStyleIdx="2" presStyleCnt="5">
        <dgm:presLayoutVars>
          <dgm:bulletEnabled val="1"/>
        </dgm:presLayoutVars>
      </dgm:prSet>
      <dgm:spPr/>
      <dgm:t>
        <a:bodyPr/>
        <a:lstStyle/>
        <a:p>
          <a:endParaRPr lang="es-ES"/>
        </a:p>
      </dgm:t>
    </dgm:pt>
    <dgm:pt modelId="{760CC9D9-9D36-429B-9F28-5237523F672E}" type="pres">
      <dgm:prSet presAssocID="{95C66D68-3529-4DEC-BD01-052E5CA73705}" presName="Name9" presStyleLbl="parChTrans1D2" presStyleIdx="3" presStyleCnt="5"/>
      <dgm:spPr/>
      <dgm:t>
        <a:bodyPr/>
        <a:lstStyle/>
        <a:p>
          <a:endParaRPr lang="es-ES"/>
        </a:p>
      </dgm:t>
    </dgm:pt>
    <dgm:pt modelId="{79505F82-B08E-4716-BAEB-088C7C588436}" type="pres">
      <dgm:prSet presAssocID="{95C66D68-3529-4DEC-BD01-052E5CA73705}" presName="connTx" presStyleLbl="parChTrans1D2" presStyleIdx="3" presStyleCnt="5"/>
      <dgm:spPr/>
      <dgm:t>
        <a:bodyPr/>
        <a:lstStyle/>
        <a:p>
          <a:endParaRPr lang="es-ES"/>
        </a:p>
      </dgm:t>
    </dgm:pt>
    <dgm:pt modelId="{307B8C3F-3068-4EAB-A958-6B12F0680AAE}" type="pres">
      <dgm:prSet presAssocID="{DDC48070-A305-4097-8D64-723BB678098A}" presName="node" presStyleLbl="node1" presStyleIdx="3" presStyleCnt="5">
        <dgm:presLayoutVars>
          <dgm:bulletEnabled val="1"/>
        </dgm:presLayoutVars>
      </dgm:prSet>
      <dgm:spPr/>
      <dgm:t>
        <a:bodyPr/>
        <a:lstStyle/>
        <a:p>
          <a:endParaRPr lang="es-ES"/>
        </a:p>
      </dgm:t>
    </dgm:pt>
    <dgm:pt modelId="{57EC9A85-A729-4E38-8EE6-5072FBEB0DF5}" type="pres">
      <dgm:prSet presAssocID="{9937C433-7032-4866-BBB9-0AA94F93F8F7}" presName="Name9" presStyleLbl="parChTrans1D2" presStyleIdx="4" presStyleCnt="5"/>
      <dgm:spPr/>
      <dgm:t>
        <a:bodyPr/>
        <a:lstStyle/>
        <a:p>
          <a:endParaRPr lang="es-ES"/>
        </a:p>
      </dgm:t>
    </dgm:pt>
    <dgm:pt modelId="{D06662D8-8AC3-4176-AC0D-6F340945E5F2}" type="pres">
      <dgm:prSet presAssocID="{9937C433-7032-4866-BBB9-0AA94F93F8F7}" presName="connTx" presStyleLbl="parChTrans1D2" presStyleIdx="4" presStyleCnt="5"/>
      <dgm:spPr/>
      <dgm:t>
        <a:bodyPr/>
        <a:lstStyle/>
        <a:p>
          <a:endParaRPr lang="es-ES"/>
        </a:p>
      </dgm:t>
    </dgm:pt>
    <dgm:pt modelId="{74648C05-7F9E-4212-9EDB-C050089A3C3D}" type="pres">
      <dgm:prSet presAssocID="{543032FB-4417-4830-B660-5A83495DEB52}" presName="node" presStyleLbl="node1" presStyleIdx="4" presStyleCnt="5">
        <dgm:presLayoutVars>
          <dgm:bulletEnabled val="1"/>
        </dgm:presLayoutVars>
      </dgm:prSet>
      <dgm:spPr/>
      <dgm:t>
        <a:bodyPr/>
        <a:lstStyle/>
        <a:p>
          <a:endParaRPr lang="es-ES"/>
        </a:p>
      </dgm:t>
    </dgm:pt>
  </dgm:ptLst>
  <dgm:cxnLst>
    <dgm:cxn modelId="{C1D5E5A0-3645-DE40-B583-064840932695}" type="presOf" srcId="{9937C433-7032-4866-BBB9-0AA94F93F8F7}" destId="{57EC9A85-A729-4E38-8EE6-5072FBEB0DF5}" srcOrd="0" destOrd="0" presId="urn:microsoft.com/office/officeart/2005/8/layout/radial1"/>
    <dgm:cxn modelId="{07DAC206-4489-E746-993D-D53D2FF24F80}" type="presOf" srcId="{95C66D68-3529-4DEC-BD01-052E5CA73705}" destId="{79505F82-B08E-4716-BAEB-088C7C588436}" srcOrd="1" destOrd="0" presId="urn:microsoft.com/office/officeart/2005/8/layout/radial1"/>
    <dgm:cxn modelId="{5321F988-689A-6F4B-B2C7-05F423965A61}" type="presOf" srcId="{95C66D68-3529-4DEC-BD01-052E5CA73705}" destId="{760CC9D9-9D36-429B-9F28-5237523F672E}" srcOrd="0" destOrd="0" presId="urn:microsoft.com/office/officeart/2005/8/layout/radial1"/>
    <dgm:cxn modelId="{52BAB5ED-CBFD-4F47-B573-286C3D13B4B8}" srcId="{77C9310F-D8AC-49B5-AF8F-16D58AFB9E9D}" destId="{543032FB-4417-4830-B660-5A83495DEB52}" srcOrd="4" destOrd="0" parTransId="{9937C433-7032-4866-BBB9-0AA94F93F8F7}" sibTransId="{30750336-A295-4006-AC7F-6B6D3F7A8281}"/>
    <dgm:cxn modelId="{08FC173B-C88F-8F41-AE8A-AC98C29FAACB}" type="presOf" srcId="{CF08375F-80C6-47F7-A941-2E81435C9275}" destId="{7E4E06A0-266B-4904-ACBF-86C00289C194}" srcOrd="0" destOrd="0" presId="urn:microsoft.com/office/officeart/2005/8/layout/radial1"/>
    <dgm:cxn modelId="{E0552C31-2B85-4AF3-A499-196FCF083BD8}" srcId="{77C9310F-D8AC-49B5-AF8F-16D58AFB9E9D}" destId="{CF08375F-80C6-47F7-A941-2E81435C9275}" srcOrd="1" destOrd="0" parTransId="{C88D77A9-3D15-4FA4-8E85-D07F6F6C827E}" sibTransId="{31106067-3374-438F-A343-04A6BFD0AFC8}"/>
    <dgm:cxn modelId="{1B99B870-3024-4CC9-8A1E-78C2D86B97A9}" srcId="{8479B031-FAEF-4B55-A2F5-51A1DE659C54}" destId="{77C9310F-D8AC-49B5-AF8F-16D58AFB9E9D}" srcOrd="0" destOrd="0" parTransId="{D133EBC6-96C5-49C3-B480-DD4F11401A31}" sibTransId="{19C3C7D0-BCD4-45F5-8FAC-03792790074E}"/>
    <dgm:cxn modelId="{926FF057-99C9-5F40-B7B1-7B831BF51354}" type="presOf" srcId="{9937C433-7032-4866-BBB9-0AA94F93F8F7}" destId="{D06662D8-8AC3-4176-AC0D-6F340945E5F2}" srcOrd="1" destOrd="0" presId="urn:microsoft.com/office/officeart/2005/8/layout/radial1"/>
    <dgm:cxn modelId="{3BAE419E-32FE-7543-AE53-AC37D62D6860}" type="presOf" srcId="{C88D77A9-3D15-4FA4-8E85-D07F6F6C827E}" destId="{955130BA-DE0D-4347-A3C9-BD34A0165BBC}" srcOrd="0" destOrd="0" presId="urn:microsoft.com/office/officeart/2005/8/layout/radial1"/>
    <dgm:cxn modelId="{E9C907AB-8C5D-8640-B659-053E4FE449BD}" type="presOf" srcId="{77C9310F-D8AC-49B5-AF8F-16D58AFB9E9D}" destId="{04D23986-FD34-4B41-B56B-7677CAD4A22E}" srcOrd="0" destOrd="0" presId="urn:microsoft.com/office/officeart/2005/8/layout/radial1"/>
    <dgm:cxn modelId="{6D3FE618-A056-924F-A36D-ED21539404D6}" type="presOf" srcId="{019031C9-A2EB-4215-AEA4-D0321AFADED7}" destId="{502D6017-110F-4F8C-8FA2-60352F8F990F}" srcOrd="0" destOrd="0" presId="urn:microsoft.com/office/officeart/2005/8/layout/radial1"/>
    <dgm:cxn modelId="{3BBED380-C657-2E4B-B863-7AE87E3C852D}" type="presOf" srcId="{C88D77A9-3D15-4FA4-8E85-D07F6F6C827E}" destId="{B6512EE5-589E-4EC4-8F44-473713D35FCC}" srcOrd="1" destOrd="0" presId="urn:microsoft.com/office/officeart/2005/8/layout/radial1"/>
    <dgm:cxn modelId="{FFC4D1CB-19CD-4090-A670-D12BB2D0D15B}" srcId="{77C9310F-D8AC-49B5-AF8F-16D58AFB9E9D}" destId="{DDC48070-A305-4097-8D64-723BB678098A}" srcOrd="3" destOrd="0" parTransId="{95C66D68-3529-4DEC-BD01-052E5CA73705}" sibTransId="{8E75D566-C6E7-4A3D-BC35-C7BA2893189F}"/>
    <dgm:cxn modelId="{960C8FBF-89AF-764D-B4A4-EB60B25BEA8A}" type="presOf" srcId="{DDC48070-A305-4097-8D64-723BB678098A}" destId="{307B8C3F-3068-4EAB-A958-6B12F0680AAE}" srcOrd="0" destOrd="0" presId="urn:microsoft.com/office/officeart/2005/8/layout/radial1"/>
    <dgm:cxn modelId="{BE587AD9-CB95-4757-AA68-889EDCDE34D4}" srcId="{77C9310F-D8AC-49B5-AF8F-16D58AFB9E9D}" destId="{019031C9-A2EB-4215-AEA4-D0321AFADED7}" srcOrd="0" destOrd="0" parTransId="{0FD93C89-6886-4996-93CA-C07B6C3E3284}" sibTransId="{2B6EB893-DCFC-47CD-818A-75213AFAF6C6}"/>
    <dgm:cxn modelId="{EBB9A74D-DFF6-554A-903F-97A51F7AEBB4}" type="presOf" srcId="{0FD93C89-6886-4996-93CA-C07B6C3E3284}" destId="{3C88D7BA-6C28-4380-8A70-F0396E4D72C1}" srcOrd="1" destOrd="0" presId="urn:microsoft.com/office/officeart/2005/8/layout/radial1"/>
    <dgm:cxn modelId="{64FED746-69DE-43BB-A3D7-4BF1CC8F06BC}" srcId="{77C9310F-D8AC-49B5-AF8F-16D58AFB9E9D}" destId="{363E6FE2-DC43-4FDF-AEFC-2A4EF8E2D828}" srcOrd="2" destOrd="0" parTransId="{45655B9B-C81F-4403-9B96-619AF42375F5}" sibTransId="{0DF1AC95-53D0-4BA7-8E23-E9C5A71C8054}"/>
    <dgm:cxn modelId="{208EC14E-2369-4E63-8700-5CCDEB0BAB33}" type="presOf" srcId="{8479B031-FAEF-4B55-A2F5-51A1DE659C54}" destId="{446B49FC-B995-44FB-89D4-A41DAC7D2BD0}" srcOrd="0" destOrd="0" presId="urn:microsoft.com/office/officeart/2005/8/layout/radial1"/>
    <dgm:cxn modelId="{B6B39B5A-E12B-6344-9374-0801FD44A3E2}" type="presOf" srcId="{45655B9B-C81F-4403-9B96-619AF42375F5}" destId="{268D5495-B8E5-4435-897C-A78D09391267}" srcOrd="1" destOrd="0" presId="urn:microsoft.com/office/officeart/2005/8/layout/radial1"/>
    <dgm:cxn modelId="{77835695-DE9F-8A41-A47D-886B203BDA31}" type="presOf" srcId="{543032FB-4417-4830-B660-5A83495DEB52}" destId="{74648C05-7F9E-4212-9EDB-C050089A3C3D}" srcOrd="0" destOrd="0" presId="urn:microsoft.com/office/officeart/2005/8/layout/radial1"/>
    <dgm:cxn modelId="{86CE0777-E470-9840-9CE6-6B78345B3C21}" type="presOf" srcId="{363E6FE2-DC43-4FDF-AEFC-2A4EF8E2D828}" destId="{7E6DB6CE-2950-4D48-B29A-235E1CFC3892}" srcOrd="0" destOrd="0" presId="urn:microsoft.com/office/officeart/2005/8/layout/radial1"/>
    <dgm:cxn modelId="{3D09E10E-B476-2A42-801B-283390661479}" type="presOf" srcId="{45655B9B-C81F-4403-9B96-619AF42375F5}" destId="{420D3877-628D-4367-8BB2-1D8A67C1DE11}" srcOrd="0" destOrd="0" presId="urn:microsoft.com/office/officeart/2005/8/layout/radial1"/>
    <dgm:cxn modelId="{11AC504D-D09C-3847-AC7D-6F65F8220DE1}" type="presOf" srcId="{0FD93C89-6886-4996-93CA-C07B6C3E3284}" destId="{032AE7B0-52C5-420D-A582-28F740BF2E31}" srcOrd="0" destOrd="0" presId="urn:microsoft.com/office/officeart/2005/8/layout/radial1"/>
    <dgm:cxn modelId="{D82DF93D-850F-8E43-957D-0098B33909CE}" type="presParOf" srcId="{446B49FC-B995-44FB-89D4-A41DAC7D2BD0}" destId="{04D23986-FD34-4B41-B56B-7677CAD4A22E}" srcOrd="0" destOrd="0" presId="urn:microsoft.com/office/officeart/2005/8/layout/radial1"/>
    <dgm:cxn modelId="{CCB15BB0-8DE4-914C-9212-91771FC60D30}" type="presParOf" srcId="{446B49FC-B995-44FB-89D4-A41DAC7D2BD0}" destId="{032AE7B0-52C5-420D-A582-28F740BF2E31}" srcOrd="1" destOrd="0" presId="urn:microsoft.com/office/officeart/2005/8/layout/radial1"/>
    <dgm:cxn modelId="{D781182D-8B51-1242-BB52-4F6F41D7463A}" type="presParOf" srcId="{032AE7B0-52C5-420D-A582-28F740BF2E31}" destId="{3C88D7BA-6C28-4380-8A70-F0396E4D72C1}" srcOrd="0" destOrd="0" presId="urn:microsoft.com/office/officeart/2005/8/layout/radial1"/>
    <dgm:cxn modelId="{8EEFCBED-9B19-844B-98AE-BAAB5264E72E}" type="presParOf" srcId="{446B49FC-B995-44FB-89D4-A41DAC7D2BD0}" destId="{502D6017-110F-4F8C-8FA2-60352F8F990F}" srcOrd="2" destOrd="0" presId="urn:microsoft.com/office/officeart/2005/8/layout/radial1"/>
    <dgm:cxn modelId="{8CB1CA9F-EBB4-3948-831B-70F90FBC6C09}" type="presParOf" srcId="{446B49FC-B995-44FB-89D4-A41DAC7D2BD0}" destId="{955130BA-DE0D-4347-A3C9-BD34A0165BBC}" srcOrd="3" destOrd="0" presId="urn:microsoft.com/office/officeart/2005/8/layout/radial1"/>
    <dgm:cxn modelId="{74F6F3E0-160F-E74B-B73B-942B4EA0F2CE}" type="presParOf" srcId="{955130BA-DE0D-4347-A3C9-BD34A0165BBC}" destId="{B6512EE5-589E-4EC4-8F44-473713D35FCC}" srcOrd="0" destOrd="0" presId="urn:microsoft.com/office/officeart/2005/8/layout/radial1"/>
    <dgm:cxn modelId="{B304793D-A13E-944D-90CE-22C489AD3426}" type="presParOf" srcId="{446B49FC-B995-44FB-89D4-A41DAC7D2BD0}" destId="{7E4E06A0-266B-4904-ACBF-86C00289C194}" srcOrd="4" destOrd="0" presId="urn:microsoft.com/office/officeart/2005/8/layout/radial1"/>
    <dgm:cxn modelId="{E5B3A01B-BB13-5140-B1D1-63D183C8E01F}" type="presParOf" srcId="{446B49FC-B995-44FB-89D4-A41DAC7D2BD0}" destId="{420D3877-628D-4367-8BB2-1D8A67C1DE11}" srcOrd="5" destOrd="0" presId="urn:microsoft.com/office/officeart/2005/8/layout/radial1"/>
    <dgm:cxn modelId="{DE646B73-EBEE-274C-9D35-CF9D6F9F59F3}" type="presParOf" srcId="{420D3877-628D-4367-8BB2-1D8A67C1DE11}" destId="{268D5495-B8E5-4435-897C-A78D09391267}" srcOrd="0" destOrd="0" presId="urn:microsoft.com/office/officeart/2005/8/layout/radial1"/>
    <dgm:cxn modelId="{FD8406CB-4929-B14F-A2FE-0585FADE1AD3}" type="presParOf" srcId="{446B49FC-B995-44FB-89D4-A41DAC7D2BD0}" destId="{7E6DB6CE-2950-4D48-B29A-235E1CFC3892}" srcOrd="6" destOrd="0" presId="urn:microsoft.com/office/officeart/2005/8/layout/radial1"/>
    <dgm:cxn modelId="{123E5F9C-F2DE-DE46-A78E-473D7F22852D}" type="presParOf" srcId="{446B49FC-B995-44FB-89D4-A41DAC7D2BD0}" destId="{760CC9D9-9D36-429B-9F28-5237523F672E}" srcOrd="7" destOrd="0" presId="urn:microsoft.com/office/officeart/2005/8/layout/radial1"/>
    <dgm:cxn modelId="{8EDB3290-4913-8B46-B4C6-0DB2EF77E28B}" type="presParOf" srcId="{760CC9D9-9D36-429B-9F28-5237523F672E}" destId="{79505F82-B08E-4716-BAEB-088C7C588436}" srcOrd="0" destOrd="0" presId="urn:microsoft.com/office/officeart/2005/8/layout/radial1"/>
    <dgm:cxn modelId="{BF87632E-677C-2940-BABA-0929AA6ED0A6}" type="presParOf" srcId="{446B49FC-B995-44FB-89D4-A41DAC7D2BD0}" destId="{307B8C3F-3068-4EAB-A958-6B12F0680AAE}" srcOrd="8" destOrd="0" presId="urn:microsoft.com/office/officeart/2005/8/layout/radial1"/>
    <dgm:cxn modelId="{0BA81CE1-D016-624F-A7E6-F9B489DE9771}" type="presParOf" srcId="{446B49FC-B995-44FB-89D4-A41DAC7D2BD0}" destId="{57EC9A85-A729-4E38-8EE6-5072FBEB0DF5}" srcOrd="9" destOrd="0" presId="urn:microsoft.com/office/officeart/2005/8/layout/radial1"/>
    <dgm:cxn modelId="{187D60CB-AF2E-7445-B893-386C6EBFD0BC}" type="presParOf" srcId="{57EC9A85-A729-4E38-8EE6-5072FBEB0DF5}" destId="{D06662D8-8AC3-4176-AC0D-6F340945E5F2}" srcOrd="0" destOrd="0" presId="urn:microsoft.com/office/officeart/2005/8/layout/radial1"/>
    <dgm:cxn modelId="{D8A6B825-C27C-CA4A-91B7-D6E74AE397C8}" type="presParOf" srcId="{446B49FC-B995-44FB-89D4-A41DAC7D2BD0}" destId="{74648C05-7F9E-4212-9EDB-C050089A3C3D}" srcOrd="10"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79B031-FAEF-4B55-A2F5-51A1DE659C5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7C9310F-D8AC-49B5-AF8F-16D58AFB9E9D}">
      <dgm:prSet phldrT="[Text]"/>
      <dgm:spPr>
        <a:solidFill>
          <a:schemeClr val="accent2">
            <a:lumMod val="75000"/>
          </a:schemeClr>
        </a:solidFill>
      </dgm:spPr>
      <dgm:t>
        <a:bodyPr/>
        <a:lstStyle/>
        <a:p>
          <a:r>
            <a:rPr lang="en-US" dirty="0"/>
            <a:t>3.Inter-Sectoral and Inter-disciplinary</a:t>
          </a:r>
        </a:p>
      </dgm:t>
    </dgm:pt>
    <dgm:pt modelId="{D133EBC6-96C5-49C3-B480-DD4F11401A31}" type="parTrans" cxnId="{1B99B870-3024-4CC9-8A1E-78C2D86B97A9}">
      <dgm:prSet/>
      <dgm:spPr/>
      <dgm:t>
        <a:bodyPr/>
        <a:lstStyle/>
        <a:p>
          <a:endParaRPr lang="en-US"/>
        </a:p>
      </dgm:t>
    </dgm:pt>
    <dgm:pt modelId="{19C3C7D0-BCD4-45F5-8FAC-03792790074E}" type="sibTrans" cxnId="{1B99B870-3024-4CC9-8A1E-78C2D86B97A9}">
      <dgm:prSet/>
      <dgm:spPr/>
      <dgm:t>
        <a:bodyPr/>
        <a:lstStyle/>
        <a:p>
          <a:endParaRPr lang="en-US"/>
        </a:p>
      </dgm:t>
    </dgm:pt>
    <dgm:pt modelId="{CF08375F-80C6-47F7-A941-2E81435C9275}">
      <dgm:prSet phldrT="[Text]"/>
      <dgm:spPr/>
      <dgm:t>
        <a:bodyPr/>
        <a:lstStyle/>
        <a:p>
          <a:r>
            <a:rPr lang="en-US" dirty="0"/>
            <a:t>Intervention Effectiveness and Efficiency</a:t>
          </a:r>
          <a:endParaRPr lang="en-US" dirty="0">
            <a:solidFill>
              <a:schemeClr val="tx1"/>
            </a:solidFill>
          </a:endParaRPr>
        </a:p>
      </dgm:t>
    </dgm:pt>
    <dgm:pt modelId="{C88D77A9-3D15-4FA4-8E85-D07F6F6C827E}" type="parTrans" cxnId="{E0552C31-2B85-4AF3-A499-196FCF083BD8}">
      <dgm:prSet/>
      <dgm:spPr/>
      <dgm:t>
        <a:bodyPr/>
        <a:lstStyle/>
        <a:p>
          <a:endParaRPr lang="en-US"/>
        </a:p>
      </dgm:t>
    </dgm:pt>
    <dgm:pt modelId="{31106067-3374-438F-A343-04A6BFD0AFC8}" type="sibTrans" cxnId="{E0552C31-2B85-4AF3-A499-196FCF083BD8}">
      <dgm:prSet/>
      <dgm:spPr/>
      <dgm:t>
        <a:bodyPr/>
        <a:lstStyle/>
        <a:p>
          <a:endParaRPr lang="en-US"/>
        </a:p>
      </dgm:t>
    </dgm:pt>
    <dgm:pt modelId="{363E6FE2-DC43-4FDF-AEFC-2A4EF8E2D828}">
      <dgm:prSet phldrT="[Text]"/>
      <dgm:spPr/>
      <dgm:t>
        <a:bodyPr/>
        <a:lstStyle/>
        <a:p>
          <a:r>
            <a:rPr lang="en-US" dirty="0"/>
            <a:t>Policy Mandates</a:t>
          </a:r>
        </a:p>
      </dgm:t>
    </dgm:pt>
    <dgm:pt modelId="{45655B9B-C81F-4403-9B96-619AF42375F5}" type="parTrans" cxnId="{64FED746-69DE-43BB-A3D7-4BF1CC8F06BC}">
      <dgm:prSet/>
      <dgm:spPr/>
      <dgm:t>
        <a:bodyPr/>
        <a:lstStyle/>
        <a:p>
          <a:endParaRPr lang="en-US"/>
        </a:p>
      </dgm:t>
    </dgm:pt>
    <dgm:pt modelId="{0DF1AC95-53D0-4BA7-8E23-E9C5A71C8054}" type="sibTrans" cxnId="{64FED746-69DE-43BB-A3D7-4BF1CC8F06BC}">
      <dgm:prSet/>
      <dgm:spPr/>
      <dgm:t>
        <a:bodyPr/>
        <a:lstStyle/>
        <a:p>
          <a:endParaRPr lang="en-US"/>
        </a:p>
      </dgm:t>
    </dgm:pt>
    <dgm:pt modelId="{019031C9-A2EB-4215-AEA4-D0321AFADED7}">
      <dgm:prSet phldrT="[Text]"/>
      <dgm:spPr/>
      <dgm:t>
        <a:bodyPr/>
        <a:lstStyle/>
        <a:p>
          <a:r>
            <a:rPr lang="en-US"/>
            <a:t>Structures, mechanisms, guidance  and protocols</a:t>
          </a:r>
          <a:endParaRPr lang="en-US">
            <a:solidFill>
              <a:schemeClr val="tx1"/>
            </a:solidFill>
          </a:endParaRPr>
        </a:p>
      </dgm:t>
    </dgm:pt>
    <dgm:pt modelId="{0FD93C89-6886-4996-93CA-C07B6C3E3284}" type="parTrans" cxnId="{BE587AD9-CB95-4757-AA68-889EDCDE34D4}">
      <dgm:prSet/>
      <dgm:spPr/>
      <dgm:t>
        <a:bodyPr/>
        <a:lstStyle/>
        <a:p>
          <a:endParaRPr lang="en-US"/>
        </a:p>
      </dgm:t>
    </dgm:pt>
    <dgm:pt modelId="{2B6EB893-DCFC-47CD-818A-75213AFAF6C6}" type="sibTrans" cxnId="{BE587AD9-CB95-4757-AA68-889EDCDE34D4}">
      <dgm:prSet/>
      <dgm:spPr/>
      <dgm:t>
        <a:bodyPr/>
        <a:lstStyle/>
        <a:p>
          <a:endParaRPr lang="en-US"/>
        </a:p>
      </dgm:t>
    </dgm:pt>
    <dgm:pt modelId="{DDC48070-A305-4097-8D64-723BB678098A}">
      <dgm:prSet phldrT="[Text]"/>
      <dgm:spPr/>
      <dgm:t>
        <a:bodyPr/>
        <a:lstStyle/>
        <a:p>
          <a:endParaRPr lang="en-IE"/>
        </a:p>
      </dgm:t>
    </dgm:pt>
    <dgm:pt modelId="{95C66D68-3529-4DEC-BD01-052E5CA73705}" type="parTrans" cxnId="{FFC4D1CB-19CD-4090-A670-D12BB2D0D15B}">
      <dgm:prSet/>
      <dgm:spPr/>
      <dgm:t>
        <a:bodyPr/>
        <a:lstStyle/>
        <a:p>
          <a:endParaRPr lang="en-US"/>
        </a:p>
      </dgm:t>
    </dgm:pt>
    <dgm:pt modelId="{8E75D566-C6E7-4A3D-BC35-C7BA2893189F}" type="sibTrans" cxnId="{FFC4D1CB-19CD-4090-A670-D12BB2D0D15B}">
      <dgm:prSet/>
      <dgm:spPr/>
      <dgm:t>
        <a:bodyPr/>
        <a:lstStyle/>
        <a:p>
          <a:endParaRPr lang="en-US"/>
        </a:p>
      </dgm:t>
    </dgm:pt>
    <dgm:pt modelId="{FDBCA90D-BFF1-4450-9F6D-BFDBF246AFE8}">
      <dgm:prSet phldrT="[Text]"/>
      <dgm:spPr/>
      <dgm:t>
        <a:bodyPr/>
        <a:lstStyle/>
        <a:p>
          <a:r>
            <a:rPr lang="en-US" dirty="0"/>
            <a:t>Holistic and </a:t>
          </a:r>
          <a:r>
            <a:rPr lang="en-US" dirty="0" err="1"/>
            <a:t>Ecosystemic</a:t>
          </a:r>
          <a:r>
            <a:rPr lang="en-US" dirty="0"/>
            <a:t> approach</a:t>
          </a:r>
        </a:p>
      </dgm:t>
    </dgm:pt>
    <dgm:pt modelId="{B73A1E24-1717-4958-819C-15C592B0329C}" type="parTrans" cxnId="{898F0E31-7579-4CA2-A543-3BA734169F59}">
      <dgm:prSet/>
      <dgm:spPr/>
      <dgm:t>
        <a:bodyPr/>
        <a:lstStyle/>
        <a:p>
          <a:endParaRPr lang="en-US"/>
        </a:p>
      </dgm:t>
    </dgm:pt>
    <dgm:pt modelId="{F50E1891-80FB-4D4C-ABF8-A2A36829040C}" type="sibTrans" cxnId="{898F0E31-7579-4CA2-A543-3BA734169F59}">
      <dgm:prSet/>
      <dgm:spPr/>
      <dgm:t>
        <a:bodyPr/>
        <a:lstStyle/>
        <a:p>
          <a:endParaRPr lang="en-US"/>
        </a:p>
      </dgm:t>
    </dgm:pt>
    <dgm:pt modelId="{8805B186-D66D-44F0-86B4-A178AB985BA9}">
      <dgm:prSet phldrT="[Text]"/>
      <dgm:spPr/>
      <dgm:t>
        <a:bodyPr/>
        <a:lstStyle/>
        <a:p>
          <a:endParaRPr lang="en-US"/>
        </a:p>
      </dgm:t>
    </dgm:pt>
    <dgm:pt modelId="{281755E3-1BC4-4BC8-8CEC-F95917A4012D}" type="parTrans" cxnId="{6190EB27-2FDA-4B8A-87D5-8B178F2A021D}">
      <dgm:prSet/>
      <dgm:spPr/>
      <dgm:t>
        <a:bodyPr/>
        <a:lstStyle/>
        <a:p>
          <a:endParaRPr lang="en-US"/>
        </a:p>
      </dgm:t>
    </dgm:pt>
    <dgm:pt modelId="{191F5222-E8FC-4A69-B1B7-F61057F24531}" type="sibTrans" cxnId="{6190EB27-2FDA-4B8A-87D5-8B178F2A021D}">
      <dgm:prSet/>
      <dgm:spPr/>
      <dgm:t>
        <a:bodyPr/>
        <a:lstStyle/>
        <a:p>
          <a:endParaRPr lang="en-US"/>
        </a:p>
      </dgm:t>
    </dgm:pt>
    <dgm:pt modelId="{B262B375-A3B8-C54A-A58B-B47F680C0F5A}">
      <dgm:prSet phldrT="[Text]"/>
      <dgm:spPr/>
      <dgm:t>
        <a:bodyPr/>
        <a:lstStyle/>
        <a:p>
          <a:r>
            <a:rPr lang="en-US" dirty="0"/>
            <a:t>Collaboration</a:t>
          </a:r>
        </a:p>
      </dgm:t>
    </dgm:pt>
    <dgm:pt modelId="{0528ED45-921C-D249-9943-43E0654344F4}" type="parTrans" cxnId="{D5F11271-92F9-DD4D-A526-DF0F5D5CACE0}">
      <dgm:prSet/>
      <dgm:spPr/>
      <dgm:t>
        <a:bodyPr/>
        <a:lstStyle/>
        <a:p>
          <a:endParaRPr lang="es-ES"/>
        </a:p>
      </dgm:t>
    </dgm:pt>
    <dgm:pt modelId="{802F0CD7-67F5-7047-8F02-C5B582A861BE}" type="sibTrans" cxnId="{D5F11271-92F9-DD4D-A526-DF0F5D5CACE0}">
      <dgm:prSet/>
      <dgm:spPr/>
      <dgm:t>
        <a:bodyPr/>
        <a:lstStyle/>
        <a:p>
          <a:endParaRPr lang="es-ES"/>
        </a:p>
      </dgm:t>
    </dgm:pt>
    <dgm:pt modelId="{65AD7C45-8F37-C945-BE81-139A4076F633}">
      <dgm:prSet phldrT="[Text]"/>
      <dgm:spPr/>
      <dgm:t>
        <a:bodyPr/>
        <a:lstStyle/>
        <a:p>
          <a:r>
            <a:rPr lang="en-US" dirty="0"/>
            <a:t>Service Continuum</a:t>
          </a:r>
        </a:p>
      </dgm:t>
    </dgm:pt>
    <dgm:pt modelId="{2C2A785C-48D4-054F-A341-FC13757BE393}" type="parTrans" cxnId="{4EA8F041-A808-AF49-981C-FBB92DE03C16}">
      <dgm:prSet/>
      <dgm:spPr/>
      <dgm:t>
        <a:bodyPr/>
        <a:lstStyle/>
        <a:p>
          <a:endParaRPr lang="es-ES"/>
        </a:p>
      </dgm:t>
    </dgm:pt>
    <dgm:pt modelId="{E147FD1B-5C45-D54D-9FEA-68734E073416}" type="sibTrans" cxnId="{4EA8F041-A808-AF49-981C-FBB92DE03C16}">
      <dgm:prSet/>
      <dgm:spPr/>
      <dgm:t>
        <a:bodyPr/>
        <a:lstStyle/>
        <a:p>
          <a:endParaRPr lang="es-ES"/>
        </a:p>
      </dgm:t>
    </dgm:pt>
    <dgm:pt modelId="{446B49FC-B995-44FB-89D4-A41DAC7D2BD0}" type="pres">
      <dgm:prSet presAssocID="{8479B031-FAEF-4B55-A2F5-51A1DE659C54}" presName="cycle" presStyleCnt="0">
        <dgm:presLayoutVars>
          <dgm:chMax val="1"/>
          <dgm:dir/>
          <dgm:animLvl val="ctr"/>
          <dgm:resizeHandles val="exact"/>
        </dgm:presLayoutVars>
      </dgm:prSet>
      <dgm:spPr/>
      <dgm:t>
        <a:bodyPr/>
        <a:lstStyle/>
        <a:p>
          <a:endParaRPr lang="es-ES"/>
        </a:p>
      </dgm:t>
    </dgm:pt>
    <dgm:pt modelId="{04D23986-FD34-4B41-B56B-7677CAD4A22E}" type="pres">
      <dgm:prSet presAssocID="{77C9310F-D8AC-49B5-AF8F-16D58AFB9E9D}" presName="centerShape" presStyleLbl="node0" presStyleIdx="0" presStyleCnt="1"/>
      <dgm:spPr/>
      <dgm:t>
        <a:bodyPr/>
        <a:lstStyle/>
        <a:p>
          <a:endParaRPr lang="es-ES"/>
        </a:p>
      </dgm:t>
    </dgm:pt>
    <dgm:pt modelId="{9FE96DA3-FD76-467C-8503-167E5AFDBDCB}" type="pres">
      <dgm:prSet presAssocID="{B73A1E24-1717-4958-819C-15C592B0329C}" presName="Name9" presStyleLbl="parChTrans1D2" presStyleIdx="0" presStyleCnt="6"/>
      <dgm:spPr/>
      <dgm:t>
        <a:bodyPr/>
        <a:lstStyle/>
        <a:p>
          <a:endParaRPr lang="es-ES"/>
        </a:p>
      </dgm:t>
    </dgm:pt>
    <dgm:pt modelId="{E3A5DE89-AF1C-4515-8AA2-06D86F08ACEE}" type="pres">
      <dgm:prSet presAssocID="{B73A1E24-1717-4958-819C-15C592B0329C}" presName="connTx" presStyleLbl="parChTrans1D2" presStyleIdx="0" presStyleCnt="6"/>
      <dgm:spPr/>
      <dgm:t>
        <a:bodyPr/>
        <a:lstStyle/>
        <a:p>
          <a:endParaRPr lang="es-ES"/>
        </a:p>
      </dgm:t>
    </dgm:pt>
    <dgm:pt modelId="{998303E2-01EB-4038-BDCE-910433965F3F}" type="pres">
      <dgm:prSet presAssocID="{FDBCA90D-BFF1-4450-9F6D-BFDBF246AFE8}" presName="node" presStyleLbl="node1" presStyleIdx="0" presStyleCnt="6">
        <dgm:presLayoutVars>
          <dgm:bulletEnabled val="1"/>
        </dgm:presLayoutVars>
      </dgm:prSet>
      <dgm:spPr/>
      <dgm:t>
        <a:bodyPr/>
        <a:lstStyle/>
        <a:p>
          <a:endParaRPr lang="es-ES"/>
        </a:p>
      </dgm:t>
    </dgm:pt>
    <dgm:pt modelId="{2BA1EA62-8E0C-F14F-9E74-863C2CB0297D}" type="pres">
      <dgm:prSet presAssocID="{0528ED45-921C-D249-9943-43E0654344F4}" presName="Name9" presStyleLbl="parChTrans1D2" presStyleIdx="1" presStyleCnt="6"/>
      <dgm:spPr/>
      <dgm:t>
        <a:bodyPr/>
        <a:lstStyle/>
        <a:p>
          <a:endParaRPr lang="es-ES"/>
        </a:p>
      </dgm:t>
    </dgm:pt>
    <dgm:pt modelId="{188D2E0A-9839-D944-82C3-8AE2C068B61E}" type="pres">
      <dgm:prSet presAssocID="{0528ED45-921C-D249-9943-43E0654344F4}" presName="connTx" presStyleLbl="parChTrans1D2" presStyleIdx="1" presStyleCnt="6"/>
      <dgm:spPr/>
      <dgm:t>
        <a:bodyPr/>
        <a:lstStyle/>
        <a:p>
          <a:endParaRPr lang="es-ES"/>
        </a:p>
      </dgm:t>
    </dgm:pt>
    <dgm:pt modelId="{F61CDE57-7506-174B-8671-A9BF94185ECF}" type="pres">
      <dgm:prSet presAssocID="{B262B375-A3B8-C54A-A58B-B47F680C0F5A}" presName="node" presStyleLbl="node1" presStyleIdx="1" presStyleCnt="6">
        <dgm:presLayoutVars>
          <dgm:bulletEnabled val="1"/>
        </dgm:presLayoutVars>
      </dgm:prSet>
      <dgm:spPr/>
      <dgm:t>
        <a:bodyPr/>
        <a:lstStyle/>
        <a:p>
          <a:endParaRPr lang="es-ES"/>
        </a:p>
      </dgm:t>
    </dgm:pt>
    <dgm:pt modelId="{FB6D0E9C-803E-044F-8BC3-A39577225B38}" type="pres">
      <dgm:prSet presAssocID="{2C2A785C-48D4-054F-A341-FC13757BE393}" presName="Name9" presStyleLbl="parChTrans1D2" presStyleIdx="2" presStyleCnt="6"/>
      <dgm:spPr/>
      <dgm:t>
        <a:bodyPr/>
        <a:lstStyle/>
        <a:p>
          <a:endParaRPr lang="es-ES"/>
        </a:p>
      </dgm:t>
    </dgm:pt>
    <dgm:pt modelId="{5BFEDC95-784E-8F46-AF33-DA321ABA6363}" type="pres">
      <dgm:prSet presAssocID="{2C2A785C-48D4-054F-A341-FC13757BE393}" presName="connTx" presStyleLbl="parChTrans1D2" presStyleIdx="2" presStyleCnt="6"/>
      <dgm:spPr/>
      <dgm:t>
        <a:bodyPr/>
        <a:lstStyle/>
        <a:p>
          <a:endParaRPr lang="es-ES"/>
        </a:p>
      </dgm:t>
    </dgm:pt>
    <dgm:pt modelId="{2FED2336-3A28-4644-8D3D-1EE3B439697E}" type="pres">
      <dgm:prSet presAssocID="{65AD7C45-8F37-C945-BE81-139A4076F633}" presName="node" presStyleLbl="node1" presStyleIdx="2" presStyleCnt="6">
        <dgm:presLayoutVars>
          <dgm:bulletEnabled val="1"/>
        </dgm:presLayoutVars>
      </dgm:prSet>
      <dgm:spPr/>
      <dgm:t>
        <a:bodyPr/>
        <a:lstStyle/>
        <a:p>
          <a:endParaRPr lang="es-ES"/>
        </a:p>
      </dgm:t>
    </dgm:pt>
    <dgm:pt modelId="{032AE7B0-52C5-420D-A582-28F740BF2E31}" type="pres">
      <dgm:prSet presAssocID="{0FD93C89-6886-4996-93CA-C07B6C3E3284}" presName="Name9" presStyleLbl="parChTrans1D2" presStyleIdx="3" presStyleCnt="6"/>
      <dgm:spPr/>
      <dgm:t>
        <a:bodyPr/>
        <a:lstStyle/>
        <a:p>
          <a:endParaRPr lang="es-ES"/>
        </a:p>
      </dgm:t>
    </dgm:pt>
    <dgm:pt modelId="{3C88D7BA-6C28-4380-8A70-F0396E4D72C1}" type="pres">
      <dgm:prSet presAssocID="{0FD93C89-6886-4996-93CA-C07B6C3E3284}" presName="connTx" presStyleLbl="parChTrans1D2" presStyleIdx="3" presStyleCnt="6"/>
      <dgm:spPr/>
      <dgm:t>
        <a:bodyPr/>
        <a:lstStyle/>
        <a:p>
          <a:endParaRPr lang="es-ES"/>
        </a:p>
      </dgm:t>
    </dgm:pt>
    <dgm:pt modelId="{502D6017-110F-4F8C-8FA2-60352F8F990F}" type="pres">
      <dgm:prSet presAssocID="{019031C9-A2EB-4215-AEA4-D0321AFADED7}" presName="node" presStyleLbl="node1" presStyleIdx="3" presStyleCnt="6">
        <dgm:presLayoutVars>
          <dgm:bulletEnabled val="1"/>
        </dgm:presLayoutVars>
      </dgm:prSet>
      <dgm:spPr/>
      <dgm:t>
        <a:bodyPr/>
        <a:lstStyle/>
        <a:p>
          <a:endParaRPr lang="es-ES"/>
        </a:p>
      </dgm:t>
    </dgm:pt>
    <dgm:pt modelId="{420D3877-628D-4367-8BB2-1D8A67C1DE11}" type="pres">
      <dgm:prSet presAssocID="{45655B9B-C81F-4403-9B96-619AF42375F5}" presName="Name9" presStyleLbl="parChTrans1D2" presStyleIdx="4" presStyleCnt="6"/>
      <dgm:spPr/>
      <dgm:t>
        <a:bodyPr/>
        <a:lstStyle/>
        <a:p>
          <a:endParaRPr lang="es-ES"/>
        </a:p>
      </dgm:t>
    </dgm:pt>
    <dgm:pt modelId="{268D5495-B8E5-4435-897C-A78D09391267}" type="pres">
      <dgm:prSet presAssocID="{45655B9B-C81F-4403-9B96-619AF42375F5}" presName="connTx" presStyleLbl="parChTrans1D2" presStyleIdx="4" presStyleCnt="6"/>
      <dgm:spPr/>
      <dgm:t>
        <a:bodyPr/>
        <a:lstStyle/>
        <a:p>
          <a:endParaRPr lang="es-ES"/>
        </a:p>
      </dgm:t>
    </dgm:pt>
    <dgm:pt modelId="{7E6DB6CE-2950-4D48-B29A-235E1CFC3892}" type="pres">
      <dgm:prSet presAssocID="{363E6FE2-DC43-4FDF-AEFC-2A4EF8E2D828}" presName="node" presStyleLbl="node1" presStyleIdx="4" presStyleCnt="6">
        <dgm:presLayoutVars>
          <dgm:bulletEnabled val="1"/>
        </dgm:presLayoutVars>
      </dgm:prSet>
      <dgm:spPr/>
      <dgm:t>
        <a:bodyPr/>
        <a:lstStyle/>
        <a:p>
          <a:endParaRPr lang="es-ES"/>
        </a:p>
      </dgm:t>
    </dgm:pt>
    <dgm:pt modelId="{955130BA-DE0D-4347-A3C9-BD34A0165BBC}" type="pres">
      <dgm:prSet presAssocID="{C88D77A9-3D15-4FA4-8E85-D07F6F6C827E}" presName="Name9" presStyleLbl="parChTrans1D2" presStyleIdx="5" presStyleCnt="6"/>
      <dgm:spPr/>
      <dgm:t>
        <a:bodyPr/>
        <a:lstStyle/>
        <a:p>
          <a:endParaRPr lang="es-ES"/>
        </a:p>
      </dgm:t>
    </dgm:pt>
    <dgm:pt modelId="{B6512EE5-589E-4EC4-8F44-473713D35FCC}" type="pres">
      <dgm:prSet presAssocID="{C88D77A9-3D15-4FA4-8E85-D07F6F6C827E}" presName="connTx" presStyleLbl="parChTrans1D2" presStyleIdx="5" presStyleCnt="6"/>
      <dgm:spPr/>
      <dgm:t>
        <a:bodyPr/>
        <a:lstStyle/>
        <a:p>
          <a:endParaRPr lang="es-ES"/>
        </a:p>
      </dgm:t>
    </dgm:pt>
    <dgm:pt modelId="{7E4E06A0-266B-4904-ACBF-86C00289C194}" type="pres">
      <dgm:prSet presAssocID="{CF08375F-80C6-47F7-A941-2E81435C9275}" presName="node" presStyleLbl="node1" presStyleIdx="5" presStyleCnt="6">
        <dgm:presLayoutVars>
          <dgm:bulletEnabled val="1"/>
        </dgm:presLayoutVars>
      </dgm:prSet>
      <dgm:spPr/>
      <dgm:t>
        <a:bodyPr/>
        <a:lstStyle/>
        <a:p>
          <a:endParaRPr lang="es-ES"/>
        </a:p>
      </dgm:t>
    </dgm:pt>
  </dgm:ptLst>
  <dgm:cxnLst>
    <dgm:cxn modelId="{71742CBD-CFF0-9D40-A962-4BBAE09D2D11}" type="presOf" srcId="{77C9310F-D8AC-49B5-AF8F-16D58AFB9E9D}" destId="{04D23986-FD34-4B41-B56B-7677CAD4A22E}" srcOrd="0" destOrd="0" presId="urn:microsoft.com/office/officeart/2005/8/layout/radial1"/>
    <dgm:cxn modelId="{1B99B870-3024-4CC9-8A1E-78C2D86B97A9}" srcId="{8479B031-FAEF-4B55-A2F5-51A1DE659C54}" destId="{77C9310F-D8AC-49B5-AF8F-16D58AFB9E9D}" srcOrd="0" destOrd="0" parTransId="{D133EBC6-96C5-49C3-B480-DD4F11401A31}" sibTransId="{19C3C7D0-BCD4-45F5-8FAC-03792790074E}"/>
    <dgm:cxn modelId="{7AE68498-25EE-EE4B-BF96-8BDA46C4A148}" type="presOf" srcId="{C88D77A9-3D15-4FA4-8E85-D07F6F6C827E}" destId="{955130BA-DE0D-4347-A3C9-BD34A0165BBC}" srcOrd="0" destOrd="0" presId="urn:microsoft.com/office/officeart/2005/8/layout/radial1"/>
    <dgm:cxn modelId="{B5FDC1CF-F9C2-D84B-A6C0-0C80951A61C5}" type="presOf" srcId="{B262B375-A3B8-C54A-A58B-B47F680C0F5A}" destId="{F61CDE57-7506-174B-8671-A9BF94185ECF}" srcOrd="0" destOrd="0" presId="urn:microsoft.com/office/officeart/2005/8/layout/radial1"/>
    <dgm:cxn modelId="{F123AEED-4F3A-DD43-817C-F6F2489AF32E}" type="presOf" srcId="{C88D77A9-3D15-4FA4-8E85-D07F6F6C827E}" destId="{B6512EE5-589E-4EC4-8F44-473713D35FCC}" srcOrd="1" destOrd="0" presId="urn:microsoft.com/office/officeart/2005/8/layout/radial1"/>
    <dgm:cxn modelId="{7A11A433-7E7D-1849-88E5-67EAFEBD06CF}" type="presOf" srcId="{FDBCA90D-BFF1-4450-9F6D-BFDBF246AFE8}" destId="{998303E2-01EB-4038-BDCE-910433965F3F}" srcOrd="0" destOrd="0" presId="urn:microsoft.com/office/officeart/2005/8/layout/radial1"/>
    <dgm:cxn modelId="{898F0E31-7579-4CA2-A543-3BA734169F59}" srcId="{77C9310F-D8AC-49B5-AF8F-16D58AFB9E9D}" destId="{FDBCA90D-BFF1-4450-9F6D-BFDBF246AFE8}" srcOrd="0" destOrd="0" parTransId="{B73A1E24-1717-4958-819C-15C592B0329C}" sibTransId="{F50E1891-80FB-4D4C-ABF8-A2A36829040C}"/>
    <dgm:cxn modelId="{2F44B2EA-FEA5-494D-AE24-92B61B39CE76}" type="presOf" srcId="{65AD7C45-8F37-C945-BE81-139A4076F633}" destId="{2FED2336-3A28-4644-8D3D-1EE3B439697E}" srcOrd="0" destOrd="0" presId="urn:microsoft.com/office/officeart/2005/8/layout/radial1"/>
    <dgm:cxn modelId="{B38BA956-9EDB-6140-85D2-F89254B9587D}" type="presOf" srcId="{0FD93C89-6886-4996-93CA-C07B6C3E3284}" destId="{032AE7B0-52C5-420D-A582-28F740BF2E31}" srcOrd="0" destOrd="0" presId="urn:microsoft.com/office/officeart/2005/8/layout/radial1"/>
    <dgm:cxn modelId="{0D9CBB83-84F0-824F-A4DD-69CA530BAD86}" type="presOf" srcId="{0FD93C89-6886-4996-93CA-C07B6C3E3284}" destId="{3C88D7BA-6C28-4380-8A70-F0396E4D72C1}" srcOrd="1" destOrd="0" presId="urn:microsoft.com/office/officeart/2005/8/layout/radial1"/>
    <dgm:cxn modelId="{629C54C6-3C52-684C-995D-69707468B585}" type="presOf" srcId="{0528ED45-921C-D249-9943-43E0654344F4}" destId="{188D2E0A-9839-D944-82C3-8AE2C068B61E}" srcOrd="1" destOrd="0" presId="urn:microsoft.com/office/officeart/2005/8/layout/radial1"/>
    <dgm:cxn modelId="{791E4C69-8CC1-E24D-94D3-6D9A5145B6D5}" type="presOf" srcId="{B73A1E24-1717-4958-819C-15C592B0329C}" destId="{9FE96DA3-FD76-467C-8503-167E5AFDBDCB}" srcOrd="0" destOrd="0" presId="urn:microsoft.com/office/officeart/2005/8/layout/radial1"/>
    <dgm:cxn modelId="{C487AE16-91A4-FE4F-B553-730F96866511}" type="presOf" srcId="{2C2A785C-48D4-054F-A341-FC13757BE393}" destId="{5BFEDC95-784E-8F46-AF33-DA321ABA6363}" srcOrd="1" destOrd="0" presId="urn:microsoft.com/office/officeart/2005/8/layout/radial1"/>
    <dgm:cxn modelId="{FD1FCD0D-2584-1441-A706-09AE2954262D}" type="presOf" srcId="{B73A1E24-1717-4958-819C-15C592B0329C}" destId="{E3A5DE89-AF1C-4515-8AA2-06D86F08ACEE}" srcOrd="1" destOrd="0" presId="urn:microsoft.com/office/officeart/2005/8/layout/radial1"/>
    <dgm:cxn modelId="{D5F11271-92F9-DD4D-A526-DF0F5D5CACE0}" srcId="{77C9310F-D8AC-49B5-AF8F-16D58AFB9E9D}" destId="{B262B375-A3B8-C54A-A58B-B47F680C0F5A}" srcOrd="1" destOrd="0" parTransId="{0528ED45-921C-D249-9943-43E0654344F4}" sibTransId="{802F0CD7-67F5-7047-8F02-C5B582A861BE}"/>
    <dgm:cxn modelId="{FFC4D1CB-19CD-4090-A670-D12BB2D0D15B}" srcId="{8479B031-FAEF-4B55-A2F5-51A1DE659C54}" destId="{DDC48070-A305-4097-8D64-723BB678098A}" srcOrd="2" destOrd="0" parTransId="{95C66D68-3529-4DEC-BD01-052E5CA73705}" sibTransId="{8E75D566-C6E7-4A3D-BC35-C7BA2893189F}"/>
    <dgm:cxn modelId="{4EA8F041-A808-AF49-981C-FBB92DE03C16}" srcId="{77C9310F-D8AC-49B5-AF8F-16D58AFB9E9D}" destId="{65AD7C45-8F37-C945-BE81-139A4076F633}" srcOrd="2" destOrd="0" parTransId="{2C2A785C-48D4-054F-A341-FC13757BE393}" sibTransId="{E147FD1B-5C45-D54D-9FEA-68734E073416}"/>
    <dgm:cxn modelId="{3578CFD7-238E-6C48-8ADB-3F877267D732}" type="presOf" srcId="{2C2A785C-48D4-054F-A341-FC13757BE393}" destId="{FB6D0E9C-803E-044F-8BC3-A39577225B38}" srcOrd="0" destOrd="0" presId="urn:microsoft.com/office/officeart/2005/8/layout/radial1"/>
    <dgm:cxn modelId="{B4D94C2C-A4D7-3C48-A682-32D917C55E57}" type="presOf" srcId="{0528ED45-921C-D249-9943-43E0654344F4}" destId="{2BA1EA62-8E0C-F14F-9E74-863C2CB0297D}" srcOrd="0" destOrd="0" presId="urn:microsoft.com/office/officeart/2005/8/layout/radial1"/>
    <dgm:cxn modelId="{BE587AD9-CB95-4757-AA68-889EDCDE34D4}" srcId="{77C9310F-D8AC-49B5-AF8F-16D58AFB9E9D}" destId="{019031C9-A2EB-4215-AEA4-D0321AFADED7}" srcOrd="3" destOrd="0" parTransId="{0FD93C89-6886-4996-93CA-C07B6C3E3284}" sibTransId="{2B6EB893-DCFC-47CD-818A-75213AFAF6C6}"/>
    <dgm:cxn modelId="{64FED746-69DE-43BB-A3D7-4BF1CC8F06BC}" srcId="{77C9310F-D8AC-49B5-AF8F-16D58AFB9E9D}" destId="{363E6FE2-DC43-4FDF-AEFC-2A4EF8E2D828}" srcOrd="4" destOrd="0" parTransId="{45655B9B-C81F-4403-9B96-619AF42375F5}" sibTransId="{0DF1AC95-53D0-4BA7-8E23-E9C5A71C8054}"/>
    <dgm:cxn modelId="{208EC14E-2369-4E63-8700-5CCDEB0BAB33}" type="presOf" srcId="{8479B031-FAEF-4B55-A2F5-51A1DE659C54}" destId="{446B49FC-B995-44FB-89D4-A41DAC7D2BD0}" srcOrd="0" destOrd="0" presId="urn:microsoft.com/office/officeart/2005/8/layout/radial1"/>
    <dgm:cxn modelId="{3C6F159F-E16F-084F-BB12-CA50E22FA0B5}" type="presOf" srcId="{363E6FE2-DC43-4FDF-AEFC-2A4EF8E2D828}" destId="{7E6DB6CE-2950-4D48-B29A-235E1CFC3892}" srcOrd="0" destOrd="0" presId="urn:microsoft.com/office/officeart/2005/8/layout/radial1"/>
    <dgm:cxn modelId="{271A109B-50D7-BC44-A62A-9212AFA18722}" type="presOf" srcId="{CF08375F-80C6-47F7-A941-2E81435C9275}" destId="{7E4E06A0-266B-4904-ACBF-86C00289C194}" srcOrd="0" destOrd="0" presId="urn:microsoft.com/office/officeart/2005/8/layout/radial1"/>
    <dgm:cxn modelId="{7B138D96-F9E7-7A45-9394-95A4DC4A0BF0}" type="presOf" srcId="{45655B9B-C81F-4403-9B96-619AF42375F5}" destId="{420D3877-628D-4367-8BB2-1D8A67C1DE11}" srcOrd="0" destOrd="0" presId="urn:microsoft.com/office/officeart/2005/8/layout/radial1"/>
    <dgm:cxn modelId="{6190EB27-2FDA-4B8A-87D5-8B178F2A021D}" srcId="{8479B031-FAEF-4B55-A2F5-51A1DE659C54}" destId="{8805B186-D66D-44F0-86B4-A178AB985BA9}" srcOrd="1" destOrd="0" parTransId="{281755E3-1BC4-4BC8-8CEC-F95917A4012D}" sibTransId="{191F5222-E8FC-4A69-B1B7-F61057F24531}"/>
    <dgm:cxn modelId="{AAE183B6-1B15-454B-84BA-6678AFBDADC8}" type="presOf" srcId="{019031C9-A2EB-4215-AEA4-D0321AFADED7}" destId="{502D6017-110F-4F8C-8FA2-60352F8F990F}" srcOrd="0" destOrd="0" presId="urn:microsoft.com/office/officeart/2005/8/layout/radial1"/>
    <dgm:cxn modelId="{31AEA18A-01C1-584D-B344-D7B9DA871EF2}" type="presOf" srcId="{45655B9B-C81F-4403-9B96-619AF42375F5}" destId="{268D5495-B8E5-4435-897C-A78D09391267}" srcOrd="1" destOrd="0" presId="urn:microsoft.com/office/officeart/2005/8/layout/radial1"/>
    <dgm:cxn modelId="{E0552C31-2B85-4AF3-A499-196FCF083BD8}" srcId="{77C9310F-D8AC-49B5-AF8F-16D58AFB9E9D}" destId="{CF08375F-80C6-47F7-A941-2E81435C9275}" srcOrd="5" destOrd="0" parTransId="{C88D77A9-3D15-4FA4-8E85-D07F6F6C827E}" sibTransId="{31106067-3374-438F-A343-04A6BFD0AFC8}"/>
    <dgm:cxn modelId="{724769AE-6240-6E4E-A4B8-DB59951D22BC}" type="presParOf" srcId="{446B49FC-B995-44FB-89D4-A41DAC7D2BD0}" destId="{04D23986-FD34-4B41-B56B-7677CAD4A22E}" srcOrd="0" destOrd="0" presId="urn:microsoft.com/office/officeart/2005/8/layout/radial1"/>
    <dgm:cxn modelId="{6FE6856F-8A27-F043-AC03-1D08B3E1CD63}" type="presParOf" srcId="{446B49FC-B995-44FB-89D4-A41DAC7D2BD0}" destId="{9FE96DA3-FD76-467C-8503-167E5AFDBDCB}" srcOrd="1" destOrd="0" presId="urn:microsoft.com/office/officeart/2005/8/layout/radial1"/>
    <dgm:cxn modelId="{4462E89C-5214-C343-8EBA-56AD6EB0DF2E}" type="presParOf" srcId="{9FE96DA3-FD76-467C-8503-167E5AFDBDCB}" destId="{E3A5DE89-AF1C-4515-8AA2-06D86F08ACEE}" srcOrd="0" destOrd="0" presId="urn:microsoft.com/office/officeart/2005/8/layout/radial1"/>
    <dgm:cxn modelId="{DF6E11E9-979E-724B-B0F8-13C468635C6D}" type="presParOf" srcId="{446B49FC-B995-44FB-89D4-A41DAC7D2BD0}" destId="{998303E2-01EB-4038-BDCE-910433965F3F}" srcOrd="2" destOrd="0" presId="urn:microsoft.com/office/officeart/2005/8/layout/radial1"/>
    <dgm:cxn modelId="{68A43E5B-B921-D14D-AFE1-7D34B5CF30BE}" type="presParOf" srcId="{446B49FC-B995-44FB-89D4-A41DAC7D2BD0}" destId="{2BA1EA62-8E0C-F14F-9E74-863C2CB0297D}" srcOrd="3" destOrd="0" presId="urn:microsoft.com/office/officeart/2005/8/layout/radial1"/>
    <dgm:cxn modelId="{CE2EEE20-CD47-8D4A-99B2-130CADD6A49D}" type="presParOf" srcId="{2BA1EA62-8E0C-F14F-9E74-863C2CB0297D}" destId="{188D2E0A-9839-D944-82C3-8AE2C068B61E}" srcOrd="0" destOrd="0" presId="urn:microsoft.com/office/officeart/2005/8/layout/radial1"/>
    <dgm:cxn modelId="{C8F98B79-37DB-C34A-AF34-9530BD34E8E8}" type="presParOf" srcId="{446B49FC-B995-44FB-89D4-A41DAC7D2BD0}" destId="{F61CDE57-7506-174B-8671-A9BF94185ECF}" srcOrd="4" destOrd="0" presId="urn:microsoft.com/office/officeart/2005/8/layout/radial1"/>
    <dgm:cxn modelId="{DFE22460-468F-3346-98F8-F9CF9A7FC736}" type="presParOf" srcId="{446B49FC-B995-44FB-89D4-A41DAC7D2BD0}" destId="{FB6D0E9C-803E-044F-8BC3-A39577225B38}" srcOrd="5" destOrd="0" presId="urn:microsoft.com/office/officeart/2005/8/layout/radial1"/>
    <dgm:cxn modelId="{7184E4E1-4A5B-B041-B086-13B7C67F021D}" type="presParOf" srcId="{FB6D0E9C-803E-044F-8BC3-A39577225B38}" destId="{5BFEDC95-784E-8F46-AF33-DA321ABA6363}" srcOrd="0" destOrd="0" presId="urn:microsoft.com/office/officeart/2005/8/layout/radial1"/>
    <dgm:cxn modelId="{AEDF2E67-58C7-C241-A40A-6708A0C35229}" type="presParOf" srcId="{446B49FC-B995-44FB-89D4-A41DAC7D2BD0}" destId="{2FED2336-3A28-4644-8D3D-1EE3B439697E}" srcOrd="6" destOrd="0" presId="urn:microsoft.com/office/officeart/2005/8/layout/radial1"/>
    <dgm:cxn modelId="{BB3E32A4-FDA9-8347-ADC9-7C219B7556E7}" type="presParOf" srcId="{446B49FC-B995-44FB-89D4-A41DAC7D2BD0}" destId="{032AE7B0-52C5-420D-A582-28F740BF2E31}" srcOrd="7" destOrd="0" presId="urn:microsoft.com/office/officeart/2005/8/layout/radial1"/>
    <dgm:cxn modelId="{162446B6-004D-B44B-9173-3F8656877187}" type="presParOf" srcId="{032AE7B0-52C5-420D-A582-28F740BF2E31}" destId="{3C88D7BA-6C28-4380-8A70-F0396E4D72C1}" srcOrd="0" destOrd="0" presId="urn:microsoft.com/office/officeart/2005/8/layout/radial1"/>
    <dgm:cxn modelId="{569DE9BF-7EDD-6147-8EB6-CA0D9F7DCA6B}" type="presParOf" srcId="{446B49FC-B995-44FB-89D4-A41DAC7D2BD0}" destId="{502D6017-110F-4F8C-8FA2-60352F8F990F}" srcOrd="8" destOrd="0" presId="urn:microsoft.com/office/officeart/2005/8/layout/radial1"/>
    <dgm:cxn modelId="{54578420-E1BE-E141-9D5D-02CABFD90A56}" type="presParOf" srcId="{446B49FC-B995-44FB-89D4-A41DAC7D2BD0}" destId="{420D3877-628D-4367-8BB2-1D8A67C1DE11}" srcOrd="9" destOrd="0" presId="urn:microsoft.com/office/officeart/2005/8/layout/radial1"/>
    <dgm:cxn modelId="{2F05629A-078E-C843-8592-521B831B34FF}" type="presParOf" srcId="{420D3877-628D-4367-8BB2-1D8A67C1DE11}" destId="{268D5495-B8E5-4435-897C-A78D09391267}" srcOrd="0" destOrd="0" presId="urn:microsoft.com/office/officeart/2005/8/layout/radial1"/>
    <dgm:cxn modelId="{79882A12-AB22-7640-9803-467AE35078CA}" type="presParOf" srcId="{446B49FC-B995-44FB-89D4-A41DAC7D2BD0}" destId="{7E6DB6CE-2950-4D48-B29A-235E1CFC3892}" srcOrd="10" destOrd="0" presId="urn:microsoft.com/office/officeart/2005/8/layout/radial1"/>
    <dgm:cxn modelId="{A96EF5F7-522B-844D-AFFC-06EF1F62D409}" type="presParOf" srcId="{446B49FC-B995-44FB-89D4-A41DAC7D2BD0}" destId="{955130BA-DE0D-4347-A3C9-BD34A0165BBC}" srcOrd="11" destOrd="0" presId="urn:microsoft.com/office/officeart/2005/8/layout/radial1"/>
    <dgm:cxn modelId="{0C7766A8-B0F1-E340-8F80-E51439D3767F}" type="presParOf" srcId="{955130BA-DE0D-4347-A3C9-BD34A0165BBC}" destId="{B6512EE5-589E-4EC4-8F44-473713D35FCC}" srcOrd="0" destOrd="0" presId="urn:microsoft.com/office/officeart/2005/8/layout/radial1"/>
    <dgm:cxn modelId="{39B7F37A-EA81-8748-A96A-B077D3F7D6A1}" type="presParOf" srcId="{446B49FC-B995-44FB-89D4-A41DAC7D2BD0}" destId="{7E4E06A0-266B-4904-ACBF-86C00289C194}" srcOrd="12"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79B031-FAEF-4B55-A2F5-51A1DE659C5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7C9310F-D8AC-49B5-AF8F-16D58AFB9E9D}">
      <dgm:prSet phldrT="[Text]"/>
      <dgm:spPr>
        <a:solidFill>
          <a:schemeClr val="accent2">
            <a:lumMod val="75000"/>
          </a:schemeClr>
        </a:solidFill>
      </dgm:spPr>
      <dgm:t>
        <a:bodyPr/>
        <a:lstStyle/>
        <a:p>
          <a:r>
            <a:rPr lang="en-US"/>
            <a:t>4.Participatory</a:t>
          </a:r>
        </a:p>
      </dgm:t>
    </dgm:pt>
    <dgm:pt modelId="{D133EBC6-96C5-49C3-B480-DD4F11401A31}" type="parTrans" cxnId="{1B99B870-3024-4CC9-8A1E-78C2D86B97A9}">
      <dgm:prSet/>
      <dgm:spPr/>
      <dgm:t>
        <a:bodyPr/>
        <a:lstStyle/>
        <a:p>
          <a:endParaRPr lang="en-US"/>
        </a:p>
      </dgm:t>
    </dgm:pt>
    <dgm:pt modelId="{19C3C7D0-BCD4-45F5-8FAC-03792790074E}" type="sibTrans" cxnId="{1B99B870-3024-4CC9-8A1E-78C2D86B97A9}">
      <dgm:prSet/>
      <dgm:spPr/>
      <dgm:t>
        <a:bodyPr/>
        <a:lstStyle/>
        <a:p>
          <a:endParaRPr lang="en-US"/>
        </a:p>
      </dgm:t>
    </dgm:pt>
    <dgm:pt modelId="{363E6FE2-DC43-4FDF-AEFC-2A4EF8E2D828}">
      <dgm:prSet phldrT="[Text]"/>
      <dgm:spPr/>
      <dgm:t>
        <a:bodyPr/>
        <a:lstStyle/>
        <a:p>
          <a:r>
            <a:rPr lang="en-US" dirty="0"/>
            <a:t>At all levels: in Practice, Provision and Evidence Systems</a:t>
          </a:r>
          <a:endParaRPr lang="en-US" dirty="0">
            <a:solidFill>
              <a:schemeClr val="tx1"/>
            </a:solidFill>
          </a:endParaRPr>
        </a:p>
      </dgm:t>
    </dgm:pt>
    <dgm:pt modelId="{45655B9B-C81F-4403-9B96-619AF42375F5}" type="parTrans" cxnId="{64FED746-69DE-43BB-A3D7-4BF1CC8F06BC}">
      <dgm:prSet/>
      <dgm:spPr/>
      <dgm:t>
        <a:bodyPr/>
        <a:lstStyle/>
        <a:p>
          <a:endParaRPr lang="en-US"/>
        </a:p>
      </dgm:t>
    </dgm:pt>
    <dgm:pt modelId="{0DF1AC95-53D0-4BA7-8E23-E9C5A71C8054}" type="sibTrans" cxnId="{64FED746-69DE-43BB-A3D7-4BF1CC8F06BC}">
      <dgm:prSet/>
      <dgm:spPr/>
      <dgm:t>
        <a:bodyPr/>
        <a:lstStyle/>
        <a:p>
          <a:endParaRPr lang="en-US"/>
        </a:p>
      </dgm:t>
    </dgm:pt>
    <dgm:pt modelId="{DDC48070-A305-4097-8D64-723BB678098A}">
      <dgm:prSet phldrT="[Text]"/>
      <dgm:spPr/>
      <dgm:t>
        <a:bodyPr/>
        <a:lstStyle/>
        <a:p>
          <a:endParaRPr lang="en-IE"/>
        </a:p>
      </dgm:t>
    </dgm:pt>
    <dgm:pt modelId="{95C66D68-3529-4DEC-BD01-052E5CA73705}" type="parTrans" cxnId="{FFC4D1CB-19CD-4090-A670-D12BB2D0D15B}">
      <dgm:prSet/>
      <dgm:spPr/>
      <dgm:t>
        <a:bodyPr/>
        <a:lstStyle/>
        <a:p>
          <a:endParaRPr lang="en-US"/>
        </a:p>
      </dgm:t>
    </dgm:pt>
    <dgm:pt modelId="{8E75D566-C6E7-4A3D-BC35-C7BA2893189F}" type="sibTrans" cxnId="{FFC4D1CB-19CD-4090-A670-D12BB2D0D15B}">
      <dgm:prSet/>
      <dgm:spPr/>
      <dgm:t>
        <a:bodyPr/>
        <a:lstStyle/>
        <a:p>
          <a:endParaRPr lang="en-US"/>
        </a:p>
      </dgm:t>
    </dgm:pt>
    <dgm:pt modelId="{FDBCA90D-BFF1-4450-9F6D-BFDBF246AFE8}">
      <dgm:prSet phldrT="[Text]"/>
      <dgm:spPr/>
      <dgm:t>
        <a:bodyPr/>
        <a:lstStyle/>
        <a:p>
          <a:r>
            <a:rPr lang="en-US" dirty="0"/>
            <a:t>Rights-Based</a:t>
          </a:r>
        </a:p>
      </dgm:t>
    </dgm:pt>
    <dgm:pt modelId="{B73A1E24-1717-4958-819C-15C592B0329C}" type="parTrans" cxnId="{898F0E31-7579-4CA2-A543-3BA734169F59}">
      <dgm:prSet/>
      <dgm:spPr/>
      <dgm:t>
        <a:bodyPr/>
        <a:lstStyle/>
        <a:p>
          <a:endParaRPr lang="en-US"/>
        </a:p>
      </dgm:t>
    </dgm:pt>
    <dgm:pt modelId="{F50E1891-80FB-4D4C-ABF8-A2A36829040C}" type="sibTrans" cxnId="{898F0E31-7579-4CA2-A543-3BA734169F59}">
      <dgm:prSet/>
      <dgm:spPr/>
      <dgm:t>
        <a:bodyPr/>
        <a:lstStyle/>
        <a:p>
          <a:endParaRPr lang="en-US"/>
        </a:p>
      </dgm:t>
    </dgm:pt>
    <dgm:pt modelId="{8805B186-D66D-44F0-86B4-A178AB985BA9}">
      <dgm:prSet phldrT="[Text]"/>
      <dgm:spPr/>
      <dgm:t>
        <a:bodyPr/>
        <a:lstStyle/>
        <a:p>
          <a:endParaRPr lang="en-US"/>
        </a:p>
      </dgm:t>
    </dgm:pt>
    <dgm:pt modelId="{281755E3-1BC4-4BC8-8CEC-F95917A4012D}" type="parTrans" cxnId="{6190EB27-2FDA-4B8A-87D5-8B178F2A021D}">
      <dgm:prSet/>
      <dgm:spPr/>
      <dgm:t>
        <a:bodyPr/>
        <a:lstStyle/>
        <a:p>
          <a:endParaRPr lang="en-US"/>
        </a:p>
      </dgm:t>
    </dgm:pt>
    <dgm:pt modelId="{191F5222-E8FC-4A69-B1B7-F61057F24531}" type="sibTrans" cxnId="{6190EB27-2FDA-4B8A-87D5-8B178F2A021D}">
      <dgm:prSet/>
      <dgm:spPr/>
      <dgm:t>
        <a:bodyPr/>
        <a:lstStyle/>
        <a:p>
          <a:endParaRPr lang="en-US"/>
        </a:p>
      </dgm:t>
    </dgm:pt>
    <dgm:pt modelId="{B632477D-9798-46D2-AF4C-DCD95B77B03E}">
      <dgm:prSet phldrT="[Text]"/>
      <dgm:spPr/>
      <dgm:t>
        <a:bodyPr/>
        <a:lstStyle/>
        <a:p>
          <a:r>
            <a:rPr lang="en-US" dirty="0">
              <a:solidFill>
                <a:schemeClr val="bg1"/>
              </a:solidFill>
            </a:rPr>
            <a:t>Empowering</a:t>
          </a:r>
        </a:p>
      </dgm:t>
    </dgm:pt>
    <dgm:pt modelId="{2D5B984B-09C4-4204-9DD0-F73E17753B4C}" type="parTrans" cxnId="{3EE551D5-0537-4615-92F5-10A6F4A9FFC2}">
      <dgm:prSet/>
      <dgm:spPr/>
      <dgm:t>
        <a:bodyPr/>
        <a:lstStyle/>
        <a:p>
          <a:endParaRPr lang="en-GB"/>
        </a:p>
      </dgm:t>
    </dgm:pt>
    <dgm:pt modelId="{D754BE46-CBCB-4B16-8B1E-684E2F05ED9B}" type="sibTrans" cxnId="{3EE551D5-0537-4615-92F5-10A6F4A9FFC2}">
      <dgm:prSet/>
      <dgm:spPr/>
      <dgm:t>
        <a:bodyPr/>
        <a:lstStyle/>
        <a:p>
          <a:endParaRPr lang="es-ES"/>
        </a:p>
      </dgm:t>
    </dgm:pt>
    <dgm:pt modelId="{6B0A4623-52D5-CC4C-B94F-6181F69575FC}">
      <dgm:prSet phldrT="[Text]"/>
      <dgm:spPr/>
      <dgm:t>
        <a:bodyPr/>
        <a:lstStyle/>
        <a:p>
          <a:r>
            <a:rPr lang="en-US" dirty="0"/>
            <a:t>Builds on Strengths and Capacities</a:t>
          </a:r>
          <a:endParaRPr lang="en-US" dirty="0">
            <a:solidFill>
              <a:schemeClr val="tx1"/>
            </a:solidFill>
          </a:endParaRPr>
        </a:p>
      </dgm:t>
    </dgm:pt>
    <dgm:pt modelId="{85D6D0C6-8459-5149-8925-C27137463C1D}" type="parTrans" cxnId="{34BA36B3-EA89-5440-8B58-211B39628ED5}">
      <dgm:prSet/>
      <dgm:spPr/>
      <dgm:t>
        <a:bodyPr/>
        <a:lstStyle/>
        <a:p>
          <a:endParaRPr lang="es-ES"/>
        </a:p>
      </dgm:t>
    </dgm:pt>
    <dgm:pt modelId="{CF31008B-38B0-184A-AB60-599DFF6FDE2C}" type="sibTrans" cxnId="{34BA36B3-EA89-5440-8B58-211B39628ED5}">
      <dgm:prSet/>
      <dgm:spPr/>
      <dgm:t>
        <a:bodyPr/>
        <a:lstStyle/>
        <a:p>
          <a:endParaRPr lang="es-ES"/>
        </a:p>
      </dgm:t>
    </dgm:pt>
    <dgm:pt modelId="{7DEC6EE9-290F-1245-8C2A-7FD816E25B94}">
      <dgm:prSet phldrT="[Text]"/>
      <dgm:spPr/>
      <dgm:t>
        <a:bodyPr/>
        <a:lstStyle/>
        <a:p>
          <a:r>
            <a:rPr lang="en-US" dirty="0"/>
            <a:t>Needs-led</a:t>
          </a:r>
        </a:p>
      </dgm:t>
    </dgm:pt>
    <dgm:pt modelId="{01FEF478-9A82-8B4D-9BCD-7B2877855A1B}" type="parTrans" cxnId="{C55CB217-2FF0-CF45-992D-A9884E057453}">
      <dgm:prSet/>
      <dgm:spPr/>
      <dgm:t>
        <a:bodyPr/>
        <a:lstStyle/>
        <a:p>
          <a:endParaRPr lang="es-ES"/>
        </a:p>
      </dgm:t>
    </dgm:pt>
    <dgm:pt modelId="{6790908E-55CF-9642-A099-90D2EB13ED40}" type="sibTrans" cxnId="{C55CB217-2FF0-CF45-992D-A9884E057453}">
      <dgm:prSet/>
      <dgm:spPr/>
      <dgm:t>
        <a:bodyPr/>
        <a:lstStyle/>
        <a:p>
          <a:endParaRPr lang="es-ES"/>
        </a:p>
      </dgm:t>
    </dgm:pt>
    <dgm:pt modelId="{446B49FC-B995-44FB-89D4-A41DAC7D2BD0}" type="pres">
      <dgm:prSet presAssocID="{8479B031-FAEF-4B55-A2F5-51A1DE659C54}" presName="cycle" presStyleCnt="0">
        <dgm:presLayoutVars>
          <dgm:chMax val="1"/>
          <dgm:dir/>
          <dgm:animLvl val="ctr"/>
          <dgm:resizeHandles val="exact"/>
        </dgm:presLayoutVars>
      </dgm:prSet>
      <dgm:spPr/>
      <dgm:t>
        <a:bodyPr/>
        <a:lstStyle/>
        <a:p>
          <a:endParaRPr lang="es-ES"/>
        </a:p>
      </dgm:t>
    </dgm:pt>
    <dgm:pt modelId="{04D23986-FD34-4B41-B56B-7677CAD4A22E}" type="pres">
      <dgm:prSet presAssocID="{77C9310F-D8AC-49B5-AF8F-16D58AFB9E9D}" presName="centerShape" presStyleLbl="node0" presStyleIdx="0" presStyleCnt="1"/>
      <dgm:spPr/>
      <dgm:t>
        <a:bodyPr/>
        <a:lstStyle/>
        <a:p>
          <a:endParaRPr lang="es-ES"/>
        </a:p>
      </dgm:t>
    </dgm:pt>
    <dgm:pt modelId="{6FA8C284-3C11-304D-80B0-34F1B86043F5}" type="pres">
      <dgm:prSet presAssocID="{01FEF478-9A82-8B4D-9BCD-7B2877855A1B}" presName="Name9" presStyleLbl="parChTrans1D2" presStyleIdx="0" presStyleCnt="5"/>
      <dgm:spPr/>
      <dgm:t>
        <a:bodyPr/>
        <a:lstStyle/>
        <a:p>
          <a:endParaRPr lang="es-ES"/>
        </a:p>
      </dgm:t>
    </dgm:pt>
    <dgm:pt modelId="{BC2C6B45-E80A-0E45-8239-1FDEFE220D57}" type="pres">
      <dgm:prSet presAssocID="{01FEF478-9A82-8B4D-9BCD-7B2877855A1B}" presName="connTx" presStyleLbl="parChTrans1D2" presStyleIdx="0" presStyleCnt="5"/>
      <dgm:spPr/>
      <dgm:t>
        <a:bodyPr/>
        <a:lstStyle/>
        <a:p>
          <a:endParaRPr lang="es-ES"/>
        </a:p>
      </dgm:t>
    </dgm:pt>
    <dgm:pt modelId="{FD4AEBE1-7FF3-E64D-9CC4-F2D2901AF1DE}" type="pres">
      <dgm:prSet presAssocID="{7DEC6EE9-290F-1245-8C2A-7FD816E25B94}" presName="node" presStyleLbl="node1" presStyleIdx="0" presStyleCnt="5">
        <dgm:presLayoutVars>
          <dgm:bulletEnabled val="1"/>
        </dgm:presLayoutVars>
      </dgm:prSet>
      <dgm:spPr/>
      <dgm:t>
        <a:bodyPr/>
        <a:lstStyle/>
        <a:p>
          <a:endParaRPr lang="es-ES"/>
        </a:p>
      </dgm:t>
    </dgm:pt>
    <dgm:pt modelId="{9FE96DA3-FD76-467C-8503-167E5AFDBDCB}" type="pres">
      <dgm:prSet presAssocID="{B73A1E24-1717-4958-819C-15C592B0329C}" presName="Name9" presStyleLbl="parChTrans1D2" presStyleIdx="1" presStyleCnt="5"/>
      <dgm:spPr/>
      <dgm:t>
        <a:bodyPr/>
        <a:lstStyle/>
        <a:p>
          <a:endParaRPr lang="es-ES"/>
        </a:p>
      </dgm:t>
    </dgm:pt>
    <dgm:pt modelId="{E3A5DE89-AF1C-4515-8AA2-06D86F08ACEE}" type="pres">
      <dgm:prSet presAssocID="{B73A1E24-1717-4958-819C-15C592B0329C}" presName="connTx" presStyleLbl="parChTrans1D2" presStyleIdx="1" presStyleCnt="5"/>
      <dgm:spPr/>
      <dgm:t>
        <a:bodyPr/>
        <a:lstStyle/>
        <a:p>
          <a:endParaRPr lang="es-ES"/>
        </a:p>
      </dgm:t>
    </dgm:pt>
    <dgm:pt modelId="{998303E2-01EB-4038-BDCE-910433965F3F}" type="pres">
      <dgm:prSet presAssocID="{FDBCA90D-BFF1-4450-9F6D-BFDBF246AFE8}" presName="node" presStyleLbl="node1" presStyleIdx="1" presStyleCnt="5">
        <dgm:presLayoutVars>
          <dgm:bulletEnabled val="1"/>
        </dgm:presLayoutVars>
      </dgm:prSet>
      <dgm:spPr/>
      <dgm:t>
        <a:bodyPr/>
        <a:lstStyle/>
        <a:p>
          <a:endParaRPr lang="es-ES"/>
        </a:p>
      </dgm:t>
    </dgm:pt>
    <dgm:pt modelId="{420D3877-628D-4367-8BB2-1D8A67C1DE11}" type="pres">
      <dgm:prSet presAssocID="{45655B9B-C81F-4403-9B96-619AF42375F5}" presName="Name9" presStyleLbl="parChTrans1D2" presStyleIdx="2" presStyleCnt="5"/>
      <dgm:spPr/>
      <dgm:t>
        <a:bodyPr/>
        <a:lstStyle/>
        <a:p>
          <a:endParaRPr lang="es-ES"/>
        </a:p>
      </dgm:t>
    </dgm:pt>
    <dgm:pt modelId="{268D5495-B8E5-4435-897C-A78D09391267}" type="pres">
      <dgm:prSet presAssocID="{45655B9B-C81F-4403-9B96-619AF42375F5}" presName="connTx" presStyleLbl="parChTrans1D2" presStyleIdx="2" presStyleCnt="5"/>
      <dgm:spPr/>
      <dgm:t>
        <a:bodyPr/>
        <a:lstStyle/>
        <a:p>
          <a:endParaRPr lang="es-ES"/>
        </a:p>
      </dgm:t>
    </dgm:pt>
    <dgm:pt modelId="{7E6DB6CE-2950-4D48-B29A-235E1CFC3892}" type="pres">
      <dgm:prSet presAssocID="{363E6FE2-DC43-4FDF-AEFC-2A4EF8E2D828}" presName="node" presStyleLbl="node1" presStyleIdx="2" presStyleCnt="5" custRadScaleRad="106971" custRadScaleInc="-4288">
        <dgm:presLayoutVars>
          <dgm:bulletEnabled val="1"/>
        </dgm:presLayoutVars>
      </dgm:prSet>
      <dgm:spPr/>
      <dgm:t>
        <a:bodyPr/>
        <a:lstStyle/>
        <a:p>
          <a:endParaRPr lang="es-ES"/>
        </a:p>
      </dgm:t>
    </dgm:pt>
    <dgm:pt modelId="{BF98A517-C0B3-E640-8029-702EC962ECE4}" type="pres">
      <dgm:prSet presAssocID="{85D6D0C6-8459-5149-8925-C27137463C1D}" presName="Name9" presStyleLbl="parChTrans1D2" presStyleIdx="3" presStyleCnt="5"/>
      <dgm:spPr/>
      <dgm:t>
        <a:bodyPr/>
        <a:lstStyle/>
        <a:p>
          <a:endParaRPr lang="es-ES"/>
        </a:p>
      </dgm:t>
    </dgm:pt>
    <dgm:pt modelId="{0E13CE50-4FE6-2F4F-A8ED-F766903B506F}" type="pres">
      <dgm:prSet presAssocID="{85D6D0C6-8459-5149-8925-C27137463C1D}" presName="connTx" presStyleLbl="parChTrans1D2" presStyleIdx="3" presStyleCnt="5"/>
      <dgm:spPr/>
      <dgm:t>
        <a:bodyPr/>
        <a:lstStyle/>
        <a:p>
          <a:endParaRPr lang="es-ES"/>
        </a:p>
      </dgm:t>
    </dgm:pt>
    <dgm:pt modelId="{79BDF18F-678C-BB46-BC82-FD70AC6C37C0}" type="pres">
      <dgm:prSet presAssocID="{6B0A4623-52D5-CC4C-B94F-6181F69575FC}" presName="node" presStyleLbl="node1" presStyleIdx="3" presStyleCnt="5">
        <dgm:presLayoutVars>
          <dgm:bulletEnabled val="1"/>
        </dgm:presLayoutVars>
      </dgm:prSet>
      <dgm:spPr/>
      <dgm:t>
        <a:bodyPr/>
        <a:lstStyle/>
        <a:p>
          <a:endParaRPr lang="es-ES"/>
        </a:p>
      </dgm:t>
    </dgm:pt>
    <dgm:pt modelId="{2A10FAA9-6E58-4A50-9D89-D38B174A83B2}" type="pres">
      <dgm:prSet presAssocID="{2D5B984B-09C4-4204-9DD0-F73E17753B4C}" presName="Name9" presStyleLbl="parChTrans1D2" presStyleIdx="4" presStyleCnt="5"/>
      <dgm:spPr/>
      <dgm:t>
        <a:bodyPr/>
        <a:lstStyle/>
        <a:p>
          <a:endParaRPr lang="es-ES"/>
        </a:p>
      </dgm:t>
    </dgm:pt>
    <dgm:pt modelId="{9126C1CA-431C-4A53-8EED-17737C575B7A}" type="pres">
      <dgm:prSet presAssocID="{2D5B984B-09C4-4204-9DD0-F73E17753B4C}" presName="connTx" presStyleLbl="parChTrans1D2" presStyleIdx="4" presStyleCnt="5"/>
      <dgm:spPr/>
      <dgm:t>
        <a:bodyPr/>
        <a:lstStyle/>
        <a:p>
          <a:endParaRPr lang="es-ES"/>
        </a:p>
      </dgm:t>
    </dgm:pt>
    <dgm:pt modelId="{F278DB55-D54B-4EE4-A1D3-F615EA031DC6}" type="pres">
      <dgm:prSet presAssocID="{B632477D-9798-46D2-AF4C-DCD95B77B03E}" presName="node" presStyleLbl="node1" presStyleIdx="4" presStyleCnt="5">
        <dgm:presLayoutVars>
          <dgm:bulletEnabled val="1"/>
        </dgm:presLayoutVars>
      </dgm:prSet>
      <dgm:spPr/>
      <dgm:t>
        <a:bodyPr/>
        <a:lstStyle/>
        <a:p>
          <a:endParaRPr lang="es-ES"/>
        </a:p>
      </dgm:t>
    </dgm:pt>
  </dgm:ptLst>
  <dgm:cxnLst>
    <dgm:cxn modelId="{208EC14E-2369-4E63-8700-5CCDEB0BAB33}" type="presOf" srcId="{8479B031-FAEF-4B55-A2F5-51A1DE659C54}" destId="{446B49FC-B995-44FB-89D4-A41DAC7D2BD0}" srcOrd="0" destOrd="0" presId="urn:microsoft.com/office/officeart/2005/8/layout/radial1"/>
    <dgm:cxn modelId="{CB22EAC5-8BD8-4CA0-890F-DF8FF9DC7974}" type="presOf" srcId="{FDBCA90D-BFF1-4450-9F6D-BFDBF246AFE8}" destId="{998303E2-01EB-4038-BDCE-910433965F3F}" srcOrd="0" destOrd="0" presId="urn:microsoft.com/office/officeart/2005/8/layout/radial1"/>
    <dgm:cxn modelId="{C55CB217-2FF0-CF45-992D-A9884E057453}" srcId="{77C9310F-D8AC-49B5-AF8F-16D58AFB9E9D}" destId="{7DEC6EE9-290F-1245-8C2A-7FD816E25B94}" srcOrd="0" destOrd="0" parTransId="{01FEF478-9A82-8B4D-9BCD-7B2877855A1B}" sibTransId="{6790908E-55CF-9642-A099-90D2EB13ED40}"/>
    <dgm:cxn modelId="{18C0CB0A-3C10-9F4D-9BE3-7AA5536AA4AB}" type="presOf" srcId="{6B0A4623-52D5-CC4C-B94F-6181F69575FC}" destId="{79BDF18F-678C-BB46-BC82-FD70AC6C37C0}" srcOrd="0" destOrd="0" presId="urn:microsoft.com/office/officeart/2005/8/layout/radial1"/>
    <dgm:cxn modelId="{A16FD6F9-170F-4191-806F-57CE0D8B295E}" type="presOf" srcId="{45655B9B-C81F-4403-9B96-619AF42375F5}" destId="{268D5495-B8E5-4435-897C-A78D09391267}" srcOrd="1" destOrd="0" presId="urn:microsoft.com/office/officeart/2005/8/layout/radial1"/>
    <dgm:cxn modelId="{1B99B870-3024-4CC9-8A1E-78C2D86B97A9}" srcId="{8479B031-FAEF-4B55-A2F5-51A1DE659C54}" destId="{77C9310F-D8AC-49B5-AF8F-16D58AFB9E9D}" srcOrd="0" destOrd="0" parTransId="{D133EBC6-96C5-49C3-B480-DD4F11401A31}" sibTransId="{19C3C7D0-BCD4-45F5-8FAC-03792790074E}"/>
    <dgm:cxn modelId="{25E3BF28-81D6-45F8-9F26-EF4D198FA75F}" type="presOf" srcId="{45655B9B-C81F-4403-9B96-619AF42375F5}" destId="{420D3877-628D-4367-8BB2-1D8A67C1DE11}" srcOrd="0" destOrd="0" presId="urn:microsoft.com/office/officeart/2005/8/layout/radial1"/>
    <dgm:cxn modelId="{34BA36B3-EA89-5440-8B58-211B39628ED5}" srcId="{77C9310F-D8AC-49B5-AF8F-16D58AFB9E9D}" destId="{6B0A4623-52D5-CC4C-B94F-6181F69575FC}" srcOrd="3" destOrd="0" parTransId="{85D6D0C6-8459-5149-8925-C27137463C1D}" sibTransId="{CF31008B-38B0-184A-AB60-599DFF6FDE2C}"/>
    <dgm:cxn modelId="{5389B465-A1FC-0340-8A7B-9879D96F79DC}" type="presOf" srcId="{01FEF478-9A82-8B4D-9BCD-7B2877855A1B}" destId="{BC2C6B45-E80A-0E45-8239-1FDEFE220D57}" srcOrd="1" destOrd="0" presId="urn:microsoft.com/office/officeart/2005/8/layout/radial1"/>
    <dgm:cxn modelId="{898F0E31-7579-4CA2-A543-3BA734169F59}" srcId="{77C9310F-D8AC-49B5-AF8F-16D58AFB9E9D}" destId="{FDBCA90D-BFF1-4450-9F6D-BFDBF246AFE8}" srcOrd="1" destOrd="0" parTransId="{B73A1E24-1717-4958-819C-15C592B0329C}" sibTransId="{F50E1891-80FB-4D4C-ABF8-A2A36829040C}"/>
    <dgm:cxn modelId="{6190EB27-2FDA-4B8A-87D5-8B178F2A021D}" srcId="{8479B031-FAEF-4B55-A2F5-51A1DE659C54}" destId="{8805B186-D66D-44F0-86B4-A178AB985BA9}" srcOrd="1" destOrd="0" parTransId="{281755E3-1BC4-4BC8-8CEC-F95917A4012D}" sibTransId="{191F5222-E8FC-4A69-B1B7-F61057F24531}"/>
    <dgm:cxn modelId="{E22EF618-DA85-4156-8A8A-635A425DACCA}" type="presOf" srcId="{2D5B984B-09C4-4204-9DD0-F73E17753B4C}" destId="{9126C1CA-431C-4A53-8EED-17737C575B7A}" srcOrd="1" destOrd="0" presId="urn:microsoft.com/office/officeart/2005/8/layout/radial1"/>
    <dgm:cxn modelId="{D9761B56-EDD5-49D3-BA2B-44714AEC762F}" type="presOf" srcId="{B632477D-9798-46D2-AF4C-DCD95B77B03E}" destId="{F278DB55-D54B-4EE4-A1D3-F615EA031DC6}" srcOrd="0" destOrd="0" presId="urn:microsoft.com/office/officeart/2005/8/layout/radial1"/>
    <dgm:cxn modelId="{F2252574-DD78-974B-8D0E-FC96F359E7FA}" type="presOf" srcId="{01FEF478-9A82-8B4D-9BCD-7B2877855A1B}" destId="{6FA8C284-3C11-304D-80B0-34F1B86043F5}" srcOrd="0" destOrd="0" presId="urn:microsoft.com/office/officeart/2005/8/layout/radial1"/>
    <dgm:cxn modelId="{4C74C452-830C-4F9A-A673-767618E120D4}" type="presOf" srcId="{2D5B984B-09C4-4204-9DD0-F73E17753B4C}" destId="{2A10FAA9-6E58-4A50-9D89-D38B174A83B2}" srcOrd="0" destOrd="0" presId="urn:microsoft.com/office/officeart/2005/8/layout/radial1"/>
    <dgm:cxn modelId="{698041B2-5021-4F04-A3C9-1C63D558FB88}" type="presOf" srcId="{B73A1E24-1717-4958-819C-15C592B0329C}" destId="{E3A5DE89-AF1C-4515-8AA2-06D86F08ACEE}" srcOrd="1" destOrd="0" presId="urn:microsoft.com/office/officeart/2005/8/layout/radial1"/>
    <dgm:cxn modelId="{68C4DEFF-542A-4278-BABF-C708AA7FB7CA}" type="presOf" srcId="{B73A1E24-1717-4958-819C-15C592B0329C}" destId="{9FE96DA3-FD76-467C-8503-167E5AFDBDCB}" srcOrd="0" destOrd="0" presId="urn:microsoft.com/office/officeart/2005/8/layout/radial1"/>
    <dgm:cxn modelId="{8F27F222-46A6-4540-BF22-52C53556C252}" type="presOf" srcId="{85D6D0C6-8459-5149-8925-C27137463C1D}" destId="{BF98A517-C0B3-E640-8029-702EC962ECE4}" srcOrd="0" destOrd="0" presId="urn:microsoft.com/office/officeart/2005/8/layout/radial1"/>
    <dgm:cxn modelId="{A30FCAA7-CBDB-4963-AAF7-215B3FB6D17F}" type="presOf" srcId="{363E6FE2-DC43-4FDF-AEFC-2A4EF8E2D828}" destId="{7E6DB6CE-2950-4D48-B29A-235E1CFC3892}" srcOrd="0" destOrd="0" presId="urn:microsoft.com/office/officeart/2005/8/layout/radial1"/>
    <dgm:cxn modelId="{7B25D988-05CF-44B8-AA9E-44FEC634EBE8}" type="presOf" srcId="{77C9310F-D8AC-49B5-AF8F-16D58AFB9E9D}" destId="{04D23986-FD34-4B41-B56B-7677CAD4A22E}" srcOrd="0" destOrd="0" presId="urn:microsoft.com/office/officeart/2005/8/layout/radial1"/>
    <dgm:cxn modelId="{64FED746-69DE-43BB-A3D7-4BF1CC8F06BC}" srcId="{77C9310F-D8AC-49B5-AF8F-16D58AFB9E9D}" destId="{363E6FE2-DC43-4FDF-AEFC-2A4EF8E2D828}" srcOrd="2" destOrd="0" parTransId="{45655B9B-C81F-4403-9B96-619AF42375F5}" sibTransId="{0DF1AC95-53D0-4BA7-8E23-E9C5A71C8054}"/>
    <dgm:cxn modelId="{E1F75846-1CE4-A647-B669-ACBDD02BE60D}" type="presOf" srcId="{7DEC6EE9-290F-1245-8C2A-7FD816E25B94}" destId="{FD4AEBE1-7FF3-E64D-9CC4-F2D2901AF1DE}" srcOrd="0" destOrd="0" presId="urn:microsoft.com/office/officeart/2005/8/layout/radial1"/>
    <dgm:cxn modelId="{FFC4D1CB-19CD-4090-A670-D12BB2D0D15B}" srcId="{8479B031-FAEF-4B55-A2F5-51A1DE659C54}" destId="{DDC48070-A305-4097-8D64-723BB678098A}" srcOrd="2" destOrd="0" parTransId="{95C66D68-3529-4DEC-BD01-052E5CA73705}" sibTransId="{8E75D566-C6E7-4A3D-BC35-C7BA2893189F}"/>
    <dgm:cxn modelId="{02B84B1A-1BDA-5740-8065-D19AFDD63254}" type="presOf" srcId="{85D6D0C6-8459-5149-8925-C27137463C1D}" destId="{0E13CE50-4FE6-2F4F-A8ED-F766903B506F}" srcOrd="1" destOrd="0" presId="urn:microsoft.com/office/officeart/2005/8/layout/radial1"/>
    <dgm:cxn modelId="{3EE551D5-0537-4615-92F5-10A6F4A9FFC2}" srcId="{77C9310F-D8AC-49B5-AF8F-16D58AFB9E9D}" destId="{B632477D-9798-46D2-AF4C-DCD95B77B03E}" srcOrd="4" destOrd="0" parTransId="{2D5B984B-09C4-4204-9DD0-F73E17753B4C}" sibTransId="{D754BE46-CBCB-4B16-8B1E-684E2F05ED9B}"/>
    <dgm:cxn modelId="{DD7E09B4-252A-4D2F-9291-6859314A0DE3}" type="presParOf" srcId="{446B49FC-B995-44FB-89D4-A41DAC7D2BD0}" destId="{04D23986-FD34-4B41-B56B-7677CAD4A22E}" srcOrd="0" destOrd="0" presId="urn:microsoft.com/office/officeart/2005/8/layout/radial1"/>
    <dgm:cxn modelId="{35F584B8-0153-5D4C-B140-3022CD02461A}" type="presParOf" srcId="{446B49FC-B995-44FB-89D4-A41DAC7D2BD0}" destId="{6FA8C284-3C11-304D-80B0-34F1B86043F5}" srcOrd="1" destOrd="0" presId="urn:microsoft.com/office/officeart/2005/8/layout/radial1"/>
    <dgm:cxn modelId="{F733198B-815D-8645-9382-A7B5CE9150A0}" type="presParOf" srcId="{6FA8C284-3C11-304D-80B0-34F1B86043F5}" destId="{BC2C6B45-E80A-0E45-8239-1FDEFE220D57}" srcOrd="0" destOrd="0" presId="urn:microsoft.com/office/officeart/2005/8/layout/radial1"/>
    <dgm:cxn modelId="{8500BC05-C9E4-D144-A846-0A6A886E4A0F}" type="presParOf" srcId="{446B49FC-B995-44FB-89D4-A41DAC7D2BD0}" destId="{FD4AEBE1-7FF3-E64D-9CC4-F2D2901AF1DE}" srcOrd="2" destOrd="0" presId="urn:microsoft.com/office/officeart/2005/8/layout/radial1"/>
    <dgm:cxn modelId="{4DF2597B-88E9-44ED-A328-3C2712D7FCBE}" type="presParOf" srcId="{446B49FC-B995-44FB-89D4-A41DAC7D2BD0}" destId="{9FE96DA3-FD76-467C-8503-167E5AFDBDCB}" srcOrd="3" destOrd="0" presId="urn:microsoft.com/office/officeart/2005/8/layout/radial1"/>
    <dgm:cxn modelId="{42B8C458-51F6-49F3-A594-1F529D52AB48}" type="presParOf" srcId="{9FE96DA3-FD76-467C-8503-167E5AFDBDCB}" destId="{E3A5DE89-AF1C-4515-8AA2-06D86F08ACEE}" srcOrd="0" destOrd="0" presId="urn:microsoft.com/office/officeart/2005/8/layout/radial1"/>
    <dgm:cxn modelId="{5E120360-EACD-421B-ACF7-0EDA93D65DBB}" type="presParOf" srcId="{446B49FC-B995-44FB-89D4-A41DAC7D2BD0}" destId="{998303E2-01EB-4038-BDCE-910433965F3F}" srcOrd="4" destOrd="0" presId="urn:microsoft.com/office/officeart/2005/8/layout/radial1"/>
    <dgm:cxn modelId="{3CC092C9-52E1-4498-AC98-DEDA66A522A7}" type="presParOf" srcId="{446B49FC-B995-44FB-89D4-A41DAC7D2BD0}" destId="{420D3877-628D-4367-8BB2-1D8A67C1DE11}" srcOrd="5" destOrd="0" presId="urn:microsoft.com/office/officeart/2005/8/layout/radial1"/>
    <dgm:cxn modelId="{D104F3C6-B1BD-4980-B593-8C32E07EC7CF}" type="presParOf" srcId="{420D3877-628D-4367-8BB2-1D8A67C1DE11}" destId="{268D5495-B8E5-4435-897C-A78D09391267}" srcOrd="0" destOrd="0" presId="urn:microsoft.com/office/officeart/2005/8/layout/radial1"/>
    <dgm:cxn modelId="{7B376BE3-D0D8-4C5A-A143-0235D164A7C4}" type="presParOf" srcId="{446B49FC-B995-44FB-89D4-A41DAC7D2BD0}" destId="{7E6DB6CE-2950-4D48-B29A-235E1CFC3892}" srcOrd="6" destOrd="0" presId="urn:microsoft.com/office/officeart/2005/8/layout/radial1"/>
    <dgm:cxn modelId="{434C4FB9-7AB4-2048-8C20-268A51EE9DA2}" type="presParOf" srcId="{446B49FC-B995-44FB-89D4-A41DAC7D2BD0}" destId="{BF98A517-C0B3-E640-8029-702EC962ECE4}" srcOrd="7" destOrd="0" presId="urn:microsoft.com/office/officeart/2005/8/layout/radial1"/>
    <dgm:cxn modelId="{8D2472A8-79CC-9343-84AA-01485697E445}" type="presParOf" srcId="{BF98A517-C0B3-E640-8029-702EC962ECE4}" destId="{0E13CE50-4FE6-2F4F-A8ED-F766903B506F}" srcOrd="0" destOrd="0" presId="urn:microsoft.com/office/officeart/2005/8/layout/radial1"/>
    <dgm:cxn modelId="{74714E8B-2EFB-EE41-B405-0376AB03DA5E}" type="presParOf" srcId="{446B49FC-B995-44FB-89D4-A41DAC7D2BD0}" destId="{79BDF18F-678C-BB46-BC82-FD70AC6C37C0}" srcOrd="8" destOrd="0" presId="urn:microsoft.com/office/officeart/2005/8/layout/radial1"/>
    <dgm:cxn modelId="{6673F38C-092C-4625-8738-042EF0BDAD16}" type="presParOf" srcId="{446B49FC-B995-44FB-89D4-A41DAC7D2BD0}" destId="{2A10FAA9-6E58-4A50-9D89-D38B174A83B2}" srcOrd="9" destOrd="0" presId="urn:microsoft.com/office/officeart/2005/8/layout/radial1"/>
    <dgm:cxn modelId="{1086123E-D231-455F-B99B-AAF45B3DFCFF}" type="presParOf" srcId="{2A10FAA9-6E58-4A50-9D89-D38B174A83B2}" destId="{9126C1CA-431C-4A53-8EED-17737C575B7A}" srcOrd="0" destOrd="0" presId="urn:microsoft.com/office/officeart/2005/8/layout/radial1"/>
    <dgm:cxn modelId="{102C41A4-3993-4B88-852B-C34D96FC0637}" type="presParOf" srcId="{446B49FC-B995-44FB-89D4-A41DAC7D2BD0}" destId="{F278DB55-D54B-4EE4-A1D3-F615EA031DC6}" srcOrd="10"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79B031-FAEF-4B55-A2F5-51A1DE659C5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7C9310F-D8AC-49B5-AF8F-16D58AFB9E9D}">
      <dgm:prSet phldrT="[Text]"/>
      <dgm:spPr>
        <a:solidFill>
          <a:schemeClr val="accent2">
            <a:lumMod val="75000"/>
          </a:schemeClr>
        </a:solidFill>
      </dgm:spPr>
      <dgm:t>
        <a:bodyPr/>
        <a:lstStyle/>
        <a:p>
          <a:r>
            <a:rPr lang="en-US" dirty="0"/>
            <a:t>5.Professional Training and Education </a:t>
          </a:r>
        </a:p>
      </dgm:t>
    </dgm:pt>
    <dgm:pt modelId="{D133EBC6-96C5-49C3-B480-DD4F11401A31}" type="parTrans" cxnId="{1B99B870-3024-4CC9-8A1E-78C2D86B97A9}">
      <dgm:prSet/>
      <dgm:spPr/>
      <dgm:t>
        <a:bodyPr/>
        <a:lstStyle/>
        <a:p>
          <a:endParaRPr lang="en-US"/>
        </a:p>
      </dgm:t>
    </dgm:pt>
    <dgm:pt modelId="{19C3C7D0-BCD4-45F5-8FAC-03792790074E}" type="sibTrans" cxnId="{1B99B870-3024-4CC9-8A1E-78C2D86B97A9}">
      <dgm:prSet/>
      <dgm:spPr/>
      <dgm:t>
        <a:bodyPr/>
        <a:lstStyle/>
        <a:p>
          <a:endParaRPr lang="en-US"/>
        </a:p>
      </dgm:t>
    </dgm:pt>
    <dgm:pt modelId="{543032FB-4417-4830-B660-5A83495DEB52}">
      <dgm:prSet phldrT="[Text]"/>
      <dgm:spPr/>
      <dgm:t>
        <a:bodyPr/>
        <a:lstStyle/>
        <a:p>
          <a:r>
            <a:rPr lang="en-US"/>
            <a:t>Delivered on intersectoral and interdisciplinary basis</a:t>
          </a:r>
        </a:p>
      </dgm:t>
    </dgm:pt>
    <dgm:pt modelId="{9937C433-7032-4866-BBB9-0AA94F93F8F7}" type="parTrans" cxnId="{52BAB5ED-CBFD-4F47-B573-286C3D13B4B8}">
      <dgm:prSet/>
      <dgm:spPr/>
      <dgm:t>
        <a:bodyPr/>
        <a:lstStyle/>
        <a:p>
          <a:endParaRPr lang="en-US"/>
        </a:p>
      </dgm:t>
    </dgm:pt>
    <dgm:pt modelId="{30750336-A295-4006-AC7F-6B6D3F7A8281}" type="sibTrans" cxnId="{52BAB5ED-CBFD-4F47-B573-286C3D13B4B8}">
      <dgm:prSet/>
      <dgm:spPr/>
      <dgm:t>
        <a:bodyPr/>
        <a:lstStyle/>
        <a:p>
          <a:endParaRPr lang="en-US"/>
        </a:p>
      </dgm:t>
    </dgm:pt>
    <dgm:pt modelId="{363E6FE2-DC43-4FDF-AEFC-2A4EF8E2D828}">
      <dgm:prSet phldrT="[Text]"/>
      <dgm:spPr/>
      <dgm:t>
        <a:bodyPr/>
        <a:lstStyle/>
        <a:p>
          <a:r>
            <a:rPr lang="en-US" dirty="0"/>
            <a:t>Supports the delivery of </a:t>
          </a:r>
          <a:r>
            <a:rPr lang="en-US" u="none" dirty="0"/>
            <a:t>evidence based </a:t>
          </a:r>
          <a:r>
            <a:rPr lang="en-US" dirty="0"/>
            <a:t>practices</a:t>
          </a:r>
        </a:p>
      </dgm:t>
    </dgm:pt>
    <dgm:pt modelId="{45655B9B-C81F-4403-9B96-619AF42375F5}" type="parTrans" cxnId="{64FED746-69DE-43BB-A3D7-4BF1CC8F06BC}">
      <dgm:prSet/>
      <dgm:spPr/>
      <dgm:t>
        <a:bodyPr/>
        <a:lstStyle/>
        <a:p>
          <a:endParaRPr lang="en-US"/>
        </a:p>
      </dgm:t>
    </dgm:pt>
    <dgm:pt modelId="{0DF1AC95-53D0-4BA7-8E23-E9C5A71C8054}" type="sibTrans" cxnId="{64FED746-69DE-43BB-A3D7-4BF1CC8F06BC}">
      <dgm:prSet/>
      <dgm:spPr/>
      <dgm:t>
        <a:bodyPr/>
        <a:lstStyle/>
        <a:p>
          <a:endParaRPr lang="en-US"/>
        </a:p>
      </dgm:t>
    </dgm:pt>
    <dgm:pt modelId="{019031C9-A2EB-4215-AEA4-D0321AFADED7}">
      <dgm:prSet phldrT="[Text]"/>
      <dgm:spPr/>
      <dgm:t>
        <a:bodyPr/>
        <a:lstStyle/>
        <a:p>
          <a:r>
            <a:rPr lang="en-US"/>
            <a:t>Requires Supportive Organisations </a:t>
          </a:r>
        </a:p>
      </dgm:t>
    </dgm:pt>
    <dgm:pt modelId="{0FD93C89-6886-4996-93CA-C07B6C3E3284}" type="parTrans" cxnId="{BE587AD9-CB95-4757-AA68-889EDCDE34D4}">
      <dgm:prSet/>
      <dgm:spPr/>
      <dgm:t>
        <a:bodyPr/>
        <a:lstStyle/>
        <a:p>
          <a:endParaRPr lang="en-US"/>
        </a:p>
      </dgm:t>
    </dgm:pt>
    <dgm:pt modelId="{2B6EB893-DCFC-47CD-818A-75213AFAF6C6}" type="sibTrans" cxnId="{BE587AD9-CB95-4757-AA68-889EDCDE34D4}">
      <dgm:prSet/>
      <dgm:spPr/>
      <dgm:t>
        <a:bodyPr/>
        <a:lstStyle/>
        <a:p>
          <a:endParaRPr lang="en-US"/>
        </a:p>
      </dgm:t>
    </dgm:pt>
    <dgm:pt modelId="{DDC48070-A305-4097-8D64-723BB678098A}">
      <dgm:prSet phldrT="[Text]"/>
      <dgm:spPr/>
      <dgm:t>
        <a:bodyPr/>
        <a:lstStyle/>
        <a:p>
          <a:endParaRPr lang="en-IE"/>
        </a:p>
      </dgm:t>
    </dgm:pt>
    <dgm:pt modelId="{95C66D68-3529-4DEC-BD01-052E5CA73705}" type="parTrans" cxnId="{FFC4D1CB-19CD-4090-A670-D12BB2D0D15B}">
      <dgm:prSet/>
      <dgm:spPr/>
      <dgm:t>
        <a:bodyPr/>
        <a:lstStyle/>
        <a:p>
          <a:endParaRPr lang="en-US"/>
        </a:p>
      </dgm:t>
    </dgm:pt>
    <dgm:pt modelId="{8E75D566-C6E7-4A3D-BC35-C7BA2893189F}" type="sibTrans" cxnId="{FFC4D1CB-19CD-4090-A670-D12BB2D0D15B}">
      <dgm:prSet/>
      <dgm:spPr/>
      <dgm:t>
        <a:bodyPr/>
        <a:lstStyle/>
        <a:p>
          <a:endParaRPr lang="en-US"/>
        </a:p>
      </dgm:t>
    </dgm:pt>
    <dgm:pt modelId="{8805B186-D66D-44F0-86B4-A178AB985BA9}">
      <dgm:prSet phldrT="[Text]"/>
      <dgm:spPr/>
      <dgm:t>
        <a:bodyPr/>
        <a:lstStyle/>
        <a:p>
          <a:endParaRPr lang="en-US"/>
        </a:p>
      </dgm:t>
    </dgm:pt>
    <dgm:pt modelId="{281755E3-1BC4-4BC8-8CEC-F95917A4012D}" type="parTrans" cxnId="{6190EB27-2FDA-4B8A-87D5-8B178F2A021D}">
      <dgm:prSet/>
      <dgm:spPr/>
      <dgm:t>
        <a:bodyPr/>
        <a:lstStyle/>
        <a:p>
          <a:endParaRPr lang="en-US"/>
        </a:p>
      </dgm:t>
    </dgm:pt>
    <dgm:pt modelId="{191F5222-E8FC-4A69-B1B7-F61057F24531}" type="sibTrans" cxnId="{6190EB27-2FDA-4B8A-87D5-8B178F2A021D}">
      <dgm:prSet/>
      <dgm:spPr/>
      <dgm:t>
        <a:bodyPr/>
        <a:lstStyle/>
        <a:p>
          <a:endParaRPr lang="en-US"/>
        </a:p>
      </dgm:t>
    </dgm:pt>
    <dgm:pt modelId="{7503B9CB-9E7D-4A20-AE2D-D517D2758618}">
      <dgm:prSet phldrT="[Text]"/>
      <dgm:spPr/>
      <dgm:t>
        <a:bodyPr/>
        <a:lstStyle/>
        <a:p>
          <a:r>
            <a:rPr lang="en-US" dirty="0"/>
            <a:t>Initial and Continuing- Professional Development</a:t>
          </a:r>
        </a:p>
      </dgm:t>
    </dgm:pt>
    <dgm:pt modelId="{F465AA53-F1FE-468B-85B9-7D6E972BA93B}" type="parTrans" cxnId="{F744499C-55A4-43D1-952A-8BD262789FF9}">
      <dgm:prSet/>
      <dgm:spPr/>
      <dgm:t>
        <a:bodyPr/>
        <a:lstStyle/>
        <a:p>
          <a:endParaRPr lang="en-US"/>
        </a:p>
      </dgm:t>
    </dgm:pt>
    <dgm:pt modelId="{45525209-241F-4F71-AD52-48B7BA2AE1C9}" type="sibTrans" cxnId="{F744499C-55A4-43D1-952A-8BD262789FF9}">
      <dgm:prSet/>
      <dgm:spPr/>
      <dgm:t>
        <a:bodyPr/>
        <a:lstStyle/>
        <a:p>
          <a:endParaRPr lang="en-US"/>
        </a:p>
      </dgm:t>
    </dgm:pt>
    <dgm:pt modelId="{9B38C4D3-01EE-4A35-8C31-6C34C5BB4153}">
      <dgm:prSet phldrT="[Text]"/>
      <dgm:spPr/>
      <dgm:t>
        <a:bodyPr/>
        <a:lstStyle/>
        <a:p>
          <a:r>
            <a:rPr lang="en-US" dirty="0"/>
            <a:t>Connected to ongoing Professional Reflection</a:t>
          </a:r>
        </a:p>
      </dgm:t>
    </dgm:pt>
    <dgm:pt modelId="{57363794-9D06-4227-AF8F-9D755722D4FF}" type="parTrans" cxnId="{C2835BB2-C501-49AC-9839-43BB9BDDF8DD}">
      <dgm:prSet/>
      <dgm:spPr/>
      <dgm:t>
        <a:bodyPr/>
        <a:lstStyle/>
        <a:p>
          <a:endParaRPr lang="en-GB"/>
        </a:p>
      </dgm:t>
    </dgm:pt>
    <dgm:pt modelId="{A69DA222-4B40-4827-817B-42FDCAF2FADE}" type="sibTrans" cxnId="{C2835BB2-C501-49AC-9839-43BB9BDDF8DD}">
      <dgm:prSet/>
      <dgm:spPr/>
      <dgm:t>
        <a:bodyPr/>
        <a:lstStyle/>
        <a:p>
          <a:endParaRPr lang="es-ES"/>
        </a:p>
      </dgm:t>
    </dgm:pt>
    <dgm:pt modelId="{7DCD71D4-E609-2F41-8052-F361FAA6EFAB}">
      <dgm:prSet phldrT="[Text]"/>
      <dgm:spPr/>
      <dgm:t>
        <a:bodyPr/>
        <a:lstStyle/>
        <a:p>
          <a:r>
            <a:rPr lang="en-US" dirty="0"/>
            <a:t>Professionals develop the expected competences in the practice</a:t>
          </a:r>
        </a:p>
      </dgm:t>
    </dgm:pt>
    <dgm:pt modelId="{E2EF1048-6A93-9844-A0D4-1984C4265C61}" type="parTrans" cxnId="{F6F80B75-F7D1-4340-A8E5-8DDA240E0865}">
      <dgm:prSet/>
      <dgm:spPr/>
      <dgm:t>
        <a:bodyPr/>
        <a:lstStyle/>
        <a:p>
          <a:endParaRPr lang="es-ES"/>
        </a:p>
      </dgm:t>
    </dgm:pt>
    <dgm:pt modelId="{D75F740C-1489-A94E-AE94-ABE98C04B410}" type="sibTrans" cxnId="{F6F80B75-F7D1-4340-A8E5-8DDA240E0865}">
      <dgm:prSet/>
      <dgm:spPr/>
      <dgm:t>
        <a:bodyPr/>
        <a:lstStyle/>
        <a:p>
          <a:endParaRPr lang="en-IE"/>
        </a:p>
      </dgm:t>
    </dgm:pt>
    <dgm:pt modelId="{446B49FC-B995-44FB-89D4-A41DAC7D2BD0}" type="pres">
      <dgm:prSet presAssocID="{8479B031-FAEF-4B55-A2F5-51A1DE659C54}" presName="cycle" presStyleCnt="0">
        <dgm:presLayoutVars>
          <dgm:chMax val="1"/>
          <dgm:dir/>
          <dgm:animLvl val="ctr"/>
          <dgm:resizeHandles val="exact"/>
        </dgm:presLayoutVars>
      </dgm:prSet>
      <dgm:spPr/>
      <dgm:t>
        <a:bodyPr/>
        <a:lstStyle/>
        <a:p>
          <a:endParaRPr lang="es-ES"/>
        </a:p>
      </dgm:t>
    </dgm:pt>
    <dgm:pt modelId="{04D23986-FD34-4B41-B56B-7677CAD4A22E}" type="pres">
      <dgm:prSet presAssocID="{77C9310F-D8AC-49B5-AF8F-16D58AFB9E9D}" presName="centerShape" presStyleLbl="node0" presStyleIdx="0" presStyleCnt="1"/>
      <dgm:spPr/>
      <dgm:t>
        <a:bodyPr/>
        <a:lstStyle/>
        <a:p>
          <a:endParaRPr lang="es-ES"/>
        </a:p>
      </dgm:t>
    </dgm:pt>
    <dgm:pt modelId="{DC969A08-8A05-4C5B-9702-4FCF6483DF41}" type="pres">
      <dgm:prSet presAssocID="{F465AA53-F1FE-468B-85B9-7D6E972BA93B}" presName="Name9" presStyleLbl="parChTrans1D2" presStyleIdx="0" presStyleCnt="6"/>
      <dgm:spPr/>
      <dgm:t>
        <a:bodyPr/>
        <a:lstStyle/>
        <a:p>
          <a:endParaRPr lang="es-ES"/>
        </a:p>
      </dgm:t>
    </dgm:pt>
    <dgm:pt modelId="{10C8DACA-128F-4570-B72B-F973372F6F2C}" type="pres">
      <dgm:prSet presAssocID="{F465AA53-F1FE-468B-85B9-7D6E972BA93B}" presName="connTx" presStyleLbl="parChTrans1D2" presStyleIdx="0" presStyleCnt="6"/>
      <dgm:spPr/>
      <dgm:t>
        <a:bodyPr/>
        <a:lstStyle/>
        <a:p>
          <a:endParaRPr lang="es-ES"/>
        </a:p>
      </dgm:t>
    </dgm:pt>
    <dgm:pt modelId="{43724387-053D-4DF9-AC25-BFF7C5227461}" type="pres">
      <dgm:prSet presAssocID="{7503B9CB-9E7D-4A20-AE2D-D517D2758618}" presName="node" presStyleLbl="node1" presStyleIdx="0" presStyleCnt="6">
        <dgm:presLayoutVars>
          <dgm:bulletEnabled val="1"/>
        </dgm:presLayoutVars>
      </dgm:prSet>
      <dgm:spPr/>
      <dgm:t>
        <a:bodyPr/>
        <a:lstStyle/>
        <a:p>
          <a:endParaRPr lang="es-ES"/>
        </a:p>
      </dgm:t>
    </dgm:pt>
    <dgm:pt modelId="{0248C0AC-9484-614A-B5F7-C78DE49D8A30}" type="pres">
      <dgm:prSet presAssocID="{E2EF1048-6A93-9844-A0D4-1984C4265C61}" presName="Name9" presStyleLbl="parChTrans1D2" presStyleIdx="1" presStyleCnt="6"/>
      <dgm:spPr/>
      <dgm:t>
        <a:bodyPr/>
        <a:lstStyle/>
        <a:p>
          <a:endParaRPr lang="es-ES"/>
        </a:p>
      </dgm:t>
    </dgm:pt>
    <dgm:pt modelId="{1766C6C1-8816-5F4B-8AB9-4F00B815644A}" type="pres">
      <dgm:prSet presAssocID="{E2EF1048-6A93-9844-A0D4-1984C4265C61}" presName="connTx" presStyleLbl="parChTrans1D2" presStyleIdx="1" presStyleCnt="6"/>
      <dgm:spPr/>
      <dgm:t>
        <a:bodyPr/>
        <a:lstStyle/>
        <a:p>
          <a:endParaRPr lang="es-ES"/>
        </a:p>
      </dgm:t>
    </dgm:pt>
    <dgm:pt modelId="{78F5337D-FEC0-4847-9762-3BC7D6BE4B32}" type="pres">
      <dgm:prSet presAssocID="{7DCD71D4-E609-2F41-8052-F361FAA6EFAB}" presName="node" presStyleLbl="node1" presStyleIdx="1" presStyleCnt="6">
        <dgm:presLayoutVars>
          <dgm:bulletEnabled val="1"/>
        </dgm:presLayoutVars>
      </dgm:prSet>
      <dgm:spPr/>
      <dgm:t>
        <a:bodyPr/>
        <a:lstStyle/>
        <a:p>
          <a:endParaRPr lang="es-ES"/>
        </a:p>
      </dgm:t>
    </dgm:pt>
    <dgm:pt modelId="{032AE7B0-52C5-420D-A582-28F740BF2E31}" type="pres">
      <dgm:prSet presAssocID="{0FD93C89-6886-4996-93CA-C07B6C3E3284}" presName="Name9" presStyleLbl="parChTrans1D2" presStyleIdx="2" presStyleCnt="6"/>
      <dgm:spPr/>
      <dgm:t>
        <a:bodyPr/>
        <a:lstStyle/>
        <a:p>
          <a:endParaRPr lang="es-ES"/>
        </a:p>
      </dgm:t>
    </dgm:pt>
    <dgm:pt modelId="{3C88D7BA-6C28-4380-8A70-F0396E4D72C1}" type="pres">
      <dgm:prSet presAssocID="{0FD93C89-6886-4996-93CA-C07B6C3E3284}" presName="connTx" presStyleLbl="parChTrans1D2" presStyleIdx="2" presStyleCnt="6"/>
      <dgm:spPr/>
      <dgm:t>
        <a:bodyPr/>
        <a:lstStyle/>
        <a:p>
          <a:endParaRPr lang="es-ES"/>
        </a:p>
      </dgm:t>
    </dgm:pt>
    <dgm:pt modelId="{502D6017-110F-4F8C-8FA2-60352F8F990F}" type="pres">
      <dgm:prSet presAssocID="{019031C9-A2EB-4215-AEA4-D0321AFADED7}" presName="node" presStyleLbl="node1" presStyleIdx="2" presStyleCnt="6">
        <dgm:presLayoutVars>
          <dgm:bulletEnabled val="1"/>
        </dgm:presLayoutVars>
      </dgm:prSet>
      <dgm:spPr/>
      <dgm:t>
        <a:bodyPr/>
        <a:lstStyle/>
        <a:p>
          <a:endParaRPr lang="es-ES"/>
        </a:p>
      </dgm:t>
    </dgm:pt>
    <dgm:pt modelId="{420D3877-628D-4367-8BB2-1D8A67C1DE11}" type="pres">
      <dgm:prSet presAssocID="{45655B9B-C81F-4403-9B96-619AF42375F5}" presName="Name9" presStyleLbl="parChTrans1D2" presStyleIdx="3" presStyleCnt="6"/>
      <dgm:spPr/>
      <dgm:t>
        <a:bodyPr/>
        <a:lstStyle/>
        <a:p>
          <a:endParaRPr lang="es-ES"/>
        </a:p>
      </dgm:t>
    </dgm:pt>
    <dgm:pt modelId="{268D5495-B8E5-4435-897C-A78D09391267}" type="pres">
      <dgm:prSet presAssocID="{45655B9B-C81F-4403-9B96-619AF42375F5}" presName="connTx" presStyleLbl="parChTrans1D2" presStyleIdx="3" presStyleCnt="6"/>
      <dgm:spPr/>
      <dgm:t>
        <a:bodyPr/>
        <a:lstStyle/>
        <a:p>
          <a:endParaRPr lang="es-ES"/>
        </a:p>
      </dgm:t>
    </dgm:pt>
    <dgm:pt modelId="{7E6DB6CE-2950-4D48-B29A-235E1CFC3892}" type="pres">
      <dgm:prSet presAssocID="{363E6FE2-DC43-4FDF-AEFC-2A4EF8E2D828}" presName="node" presStyleLbl="node1" presStyleIdx="3" presStyleCnt="6">
        <dgm:presLayoutVars>
          <dgm:bulletEnabled val="1"/>
        </dgm:presLayoutVars>
      </dgm:prSet>
      <dgm:spPr/>
      <dgm:t>
        <a:bodyPr/>
        <a:lstStyle/>
        <a:p>
          <a:endParaRPr lang="es-ES"/>
        </a:p>
      </dgm:t>
    </dgm:pt>
    <dgm:pt modelId="{57EC9A85-A729-4E38-8EE6-5072FBEB0DF5}" type="pres">
      <dgm:prSet presAssocID="{9937C433-7032-4866-BBB9-0AA94F93F8F7}" presName="Name9" presStyleLbl="parChTrans1D2" presStyleIdx="4" presStyleCnt="6"/>
      <dgm:spPr/>
      <dgm:t>
        <a:bodyPr/>
        <a:lstStyle/>
        <a:p>
          <a:endParaRPr lang="es-ES"/>
        </a:p>
      </dgm:t>
    </dgm:pt>
    <dgm:pt modelId="{D06662D8-8AC3-4176-AC0D-6F340945E5F2}" type="pres">
      <dgm:prSet presAssocID="{9937C433-7032-4866-BBB9-0AA94F93F8F7}" presName="connTx" presStyleLbl="parChTrans1D2" presStyleIdx="4" presStyleCnt="6"/>
      <dgm:spPr/>
      <dgm:t>
        <a:bodyPr/>
        <a:lstStyle/>
        <a:p>
          <a:endParaRPr lang="es-ES"/>
        </a:p>
      </dgm:t>
    </dgm:pt>
    <dgm:pt modelId="{74648C05-7F9E-4212-9EDB-C050089A3C3D}" type="pres">
      <dgm:prSet presAssocID="{543032FB-4417-4830-B660-5A83495DEB52}" presName="node" presStyleLbl="node1" presStyleIdx="4" presStyleCnt="6">
        <dgm:presLayoutVars>
          <dgm:bulletEnabled val="1"/>
        </dgm:presLayoutVars>
      </dgm:prSet>
      <dgm:spPr/>
      <dgm:t>
        <a:bodyPr/>
        <a:lstStyle/>
        <a:p>
          <a:endParaRPr lang="es-ES"/>
        </a:p>
      </dgm:t>
    </dgm:pt>
    <dgm:pt modelId="{97275792-3ED2-4922-82B3-7A1B0BBC0B31}" type="pres">
      <dgm:prSet presAssocID="{57363794-9D06-4227-AF8F-9D755722D4FF}" presName="Name9" presStyleLbl="parChTrans1D2" presStyleIdx="5" presStyleCnt="6"/>
      <dgm:spPr/>
      <dgm:t>
        <a:bodyPr/>
        <a:lstStyle/>
        <a:p>
          <a:endParaRPr lang="es-ES"/>
        </a:p>
      </dgm:t>
    </dgm:pt>
    <dgm:pt modelId="{52296972-9C8F-4AFE-BEBD-7B9DDCB31BA4}" type="pres">
      <dgm:prSet presAssocID="{57363794-9D06-4227-AF8F-9D755722D4FF}" presName="connTx" presStyleLbl="parChTrans1D2" presStyleIdx="5" presStyleCnt="6"/>
      <dgm:spPr/>
      <dgm:t>
        <a:bodyPr/>
        <a:lstStyle/>
        <a:p>
          <a:endParaRPr lang="es-ES"/>
        </a:p>
      </dgm:t>
    </dgm:pt>
    <dgm:pt modelId="{C347F9C4-0A2F-42D4-A09C-ECA0F785682C}" type="pres">
      <dgm:prSet presAssocID="{9B38C4D3-01EE-4A35-8C31-6C34C5BB4153}" presName="node" presStyleLbl="node1" presStyleIdx="5" presStyleCnt="6">
        <dgm:presLayoutVars>
          <dgm:bulletEnabled val="1"/>
        </dgm:presLayoutVars>
      </dgm:prSet>
      <dgm:spPr/>
      <dgm:t>
        <a:bodyPr/>
        <a:lstStyle/>
        <a:p>
          <a:endParaRPr lang="es-ES"/>
        </a:p>
      </dgm:t>
    </dgm:pt>
  </dgm:ptLst>
  <dgm:cxnLst>
    <dgm:cxn modelId="{D027A143-C22B-5043-B0B0-753196F208B0}" type="presOf" srcId="{E2EF1048-6A93-9844-A0D4-1984C4265C61}" destId="{0248C0AC-9484-614A-B5F7-C78DE49D8A30}" srcOrd="0" destOrd="0" presId="urn:microsoft.com/office/officeart/2005/8/layout/radial1"/>
    <dgm:cxn modelId="{FFC4D1CB-19CD-4090-A670-D12BB2D0D15B}" srcId="{8479B031-FAEF-4B55-A2F5-51A1DE659C54}" destId="{DDC48070-A305-4097-8D64-723BB678098A}" srcOrd="2" destOrd="0" parTransId="{95C66D68-3529-4DEC-BD01-052E5CA73705}" sibTransId="{8E75D566-C6E7-4A3D-BC35-C7BA2893189F}"/>
    <dgm:cxn modelId="{F2B8A7AE-716A-7040-9129-98F64461C794}" type="presOf" srcId="{45655B9B-C81F-4403-9B96-619AF42375F5}" destId="{268D5495-B8E5-4435-897C-A78D09391267}" srcOrd="1" destOrd="0" presId="urn:microsoft.com/office/officeart/2005/8/layout/radial1"/>
    <dgm:cxn modelId="{F744499C-55A4-43D1-952A-8BD262789FF9}" srcId="{77C9310F-D8AC-49B5-AF8F-16D58AFB9E9D}" destId="{7503B9CB-9E7D-4A20-AE2D-D517D2758618}" srcOrd="0" destOrd="0" parTransId="{F465AA53-F1FE-468B-85B9-7D6E972BA93B}" sibTransId="{45525209-241F-4F71-AD52-48B7BA2AE1C9}"/>
    <dgm:cxn modelId="{A2F8ABBE-F3EE-F746-99B2-0D339959D2C4}" type="presOf" srcId="{0FD93C89-6886-4996-93CA-C07B6C3E3284}" destId="{3C88D7BA-6C28-4380-8A70-F0396E4D72C1}" srcOrd="1" destOrd="0" presId="urn:microsoft.com/office/officeart/2005/8/layout/radial1"/>
    <dgm:cxn modelId="{208EC14E-2369-4E63-8700-5CCDEB0BAB33}" type="presOf" srcId="{8479B031-FAEF-4B55-A2F5-51A1DE659C54}" destId="{446B49FC-B995-44FB-89D4-A41DAC7D2BD0}" srcOrd="0" destOrd="0" presId="urn:microsoft.com/office/officeart/2005/8/layout/radial1"/>
    <dgm:cxn modelId="{C50BC948-C078-CA42-9075-1F74ADAD9D20}" type="presOf" srcId="{9937C433-7032-4866-BBB9-0AA94F93F8F7}" destId="{D06662D8-8AC3-4176-AC0D-6F340945E5F2}" srcOrd="1" destOrd="0" presId="urn:microsoft.com/office/officeart/2005/8/layout/radial1"/>
    <dgm:cxn modelId="{990590C3-C714-9F47-A6B9-528559C46E78}" type="presOf" srcId="{019031C9-A2EB-4215-AEA4-D0321AFADED7}" destId="{502D6017-110F-4F8C-8FA2-60352F8F990F}" srcOrd="0" destOrd="0" presId="urn:microsoft.com/office/officeart/2005/8/layout/radial1"/>
    <dgm:cxn modelId="{1A781ADD-8F64-6349-859D-C8EE3CEEC38D}" type="presOf" srcId="{363E6FE2-DC43-4FDF-AEFC-2A4EF8E2D828}" destId="{7E6DB6CE-2950-4D48-B29A-235E1CFC3892}" srcOrd="0" destOrd="0" presId="urn:microsoft.com/office/officeart/2005/8/layout/radial1"/>
    <dgm:cxn modelId="{6190EB27-2FDA-4B8A-87D5-8B178F2A021D}" srcId="{8479B031-FAEF-4B55-A2F5-51A1DE659C54}" destId="{8805B186-D66D-44F0-86B4-A178AB985BA9}" srcOrd="1" destOrd="0" parTransId="{281755E3-1BC4-4BC8-8CEC-F95917A4012D}" sibTransId="{191F5222-E8FC-4A69-B1B7-F61057F24531}"/>
    <dgm:cxn modelId="{41BCE1D6-A8C8-7345-BC6C-24FE95F96848}" type="presOf" srcId="{F465AA53-F1FE-468B-85B9-7D6E972BA93B}" destId="{10C8DACA-128F-4570-B72B-F973372F6F2C}" srcOrd="1" destOrd="0" presId="urn:microsoft.com/office/officeart/2005/8/layout/radial1"/>
    <dgm:cxn modelId="{532734AA-51AC-FB40-B859-91E453A5BDF7}" type="presOf" srcId="{45655B9B-C81F-4403-9B96-619AF42375F5}" destId="{420D3877-628D-4367-8BB2-1D8A67C1DE11}" srcOrd="0" destOrd="0" presId="urn:microsoft.com/office/officeart/2005/8/layout/radial1"/>
    <dgm:cxn modelId="{8B52A068-D563-6943-8F8F-CC80043B54C0}" type="presOf" srcId="{0FD93C89-6886-4996-93CA-C07B6C3E3284}" destId="{032AE7B0-52C5-420D-A582-28F740BF2E31}" srcOrd="0" destOrd="0" presId="urn:microsoft.com/office/officeart/2005/8/layout/radial1"/>
    <dgm:cxn modelId="{3DF7F916-8837-C746-B935-65FCB38B5E44}" type="presOf" srcId="{9B38C4D3-01EE-4A35-8C31-6C34C5BB4153}" destId="{C347F9C4-0A2F-42D4-A09C-ECA0F785682C}" srcOrd="0" destOrd="0" presId="urn:microsoft.com/office/officeart/2005/8/layout/radial1"/>
    <dgm:cxn modelId="{207E2027-F506-BA45-B5DA-C4ABF5D45BB8}" type="presOf" srcId="{7DCD71D4-E609-2F41-8052-F361FAA6EFAB}" destId="{78F5337D-FEC0-4847-9762-3BC7D6BE4B32}" srcOrd="0" destOrd="0" presId="urn:microsoft.com/office/officeart/2005/8/layout/radial1"/>
    <dgm:cxn modelId="{FD4ADF27-15A9-1F43-A90C-9B9834A4996F}" type="presOf" srcId="{F465AA53-F1FE-468B-85B9-7D6E972BA93B}" destId="{DC969A08-8A05-4C5B-9702-4FCF6483DF41}" srcOrd="0" destOrd="0" presId="urn:microsoft.com/office/officeart/2005/8/layout/radial1"/>
    <dgm:cxn modelId="{1B99B870-3024-4CC9-8A1E-78C2D86B97A9}" srcId="{8479B031-FAEF-4B55-A2F5-51A1DE659C54}" destId="{77C9310F-D8AC-49B5-AF8F-16D58AFB9E9D}" srcOrd="0" destOrd="0" parTransId="{D133EBC6-96C5-49C3-B480-DD4F11401A31}" sibTransId="{19C3C7D0-BCD4-45F5-8FAC-03792790074E}"/>
    <dgm:cxn modelId="{EDF75856-B500-C746-84C5-53D4FFEB731D}" type="presOf" srcId="{543032FB-4417-4830-B660-5A83495DEB52}" destId="{74648C05-7F9E-4212-9EDB-C050089A3C3D}" srcOrd="0" destOrd="0" presId="urn:microsoft.com/office/officeart/2005/8/layout/radial1"/>
    <dgm:cxn modelId="{9F1D950F-0205-E944-8F49-E20F3D8ED2F9}" type="presOf" srcId="{77C9310F-D8AC-49B5-AF8F-16D58AFB9E9D}" destId="{04D23986-FD34-4B41-B56B-7677CAD4A22E}" srcOrd="0" destOrd="0" presId="urn:microsoft.com/office/officeart/2005/8/layout/radial1"/>
    <dgm:cxn modelId="{64FED746-69DE-43BB-A3D7-4BF1CC8F06BC}" srcId="{77C9310F-D8AC-49B5-AF8F-16D58AFB9E9D}" destId="{363E6FE2-DC43-4FDF-AEFC-2A4EF8E2D828}" srcOrd="3" destOrd="0" parTransId="{45655B9B-C81F-4403-9B96-619AF42375F5}" sibTransId="{0DF1AC95-53D0-4BA7-8E23-E9C5A71C8054}"/>
    <dgm:cxn modelId="{C2835BB2-C501-49AC-9839-43BB9BDDF8DD}" srcId="{77C9310F-D8AC-49B5-AF8F-16D58AFB9E9D}" destId="{9B38C4D3-01EE-4A35-8C31-6C34C5BB4153}" srcOrd="5" destOrd="0" parTransId="{57363794-9D06-4227-AF8F-9D755722D4FF}" sibTransId="{A69DA222-4B40-4827-817B-42FDCAF2FADE}"/>
    <dgm:cxn modelId="{476450D2-98E9-B042-A304-02ED7FAFF67E}" type="presOf" srcId="{57363794-9D06-4227-AF8F-9D755722D4FF}" destId="{52296972-9C8F-4AFE-BEBD-7B9DDCB31BA4}" srcOrd="1" destOrd="0" presId="urn:microsoft.com/office/officeart/2005/8/layout/radial1"/>
    <dgm:cxn modelId="{8A9BBA7C-4469-DC4D-9607-187C4C1D7450}" type="presOf" srcId="{7503B9CB-9E7D-4A20-AE2D-D517D2758618}" destId="{43724387-053D-4DF9-AC25-BFF7C5227461}" srcOrd="0" destOrd="0" presId="urn:microsoft.com/office/officeart/2005/8/layout/radial1"/>
    <dgm:cxn modelId="{938E9D27-C780-BD4E-B277-4CDFB942D0D7}" type="presOf" srcId="{57363794-9D06-4227-AF8F-9D755722D4FF}" destId="{97275792-3ED2-4922-82B3-7A1B0BBC0B31}" srcOrd="0" destOrd="0" presId="urn:microsoft.com/office/officeart/2005/8/layout/radial1"/>
    <dgm:cxn modelId="{F6F80B75-F7D1-4340-A8E5-8DDA240E0865}" srcId="{77C9310F-D8AC-49B5-AF8F-16D58AFB9E9D}" destId="{7DCD71D4-E609-2F41-8052-F361FAA6EFAB}" srcOrd="1" destOrd="0" parTransId="{E2EF1048-6A93-9844-A0D4-1984C4265C61}" sibTransId="{D75F740C-1489-A94E-AE94-ABE98C04B410}"/>
    <dgm:cxn modelId="{105857A3-EF8B-B84F-849A-25B1D32B29BF}" type="presOf" srcId="{E2EF1048-6A93-9844-A0D4-1984C4265C61}" destId="{1766C6C1-8816-5F4B-8AB9-4F00B815644A}" srcOrd="1" destOrd="0" presId="urn:microsoft.com/office/officeart/2005/8/layout/radial1"/>
    <dgm:cxn modelId="{52BAB5ED-CBFD-4F47-B573-286C3D13B4B8}" srcId="{77C9310F-D8AC-49B5-AF8F-16D58AFB9E9D}" destId="{543032FB-4417-4830-B660-5A83495DEB52}" srcOrd="4" destOrd="0" parTransId="{9937C433-7032-4866-BBB9-0AA94F93F8F7}" sibTransId="{30750336-A295-4006-AC7F-6B6D3F7A8281}"/>
    <dgm:cxn modelId="{BE587AD9-CB95-4757-AA68-889EDCDE34D4}" srcId="{77C9310F-D8AC-49B5-AF8F-16D58AFB9E9D}" destId="{019031C9-A2EB-4215-AEA4-D0321AFADED7}" srcOrd="2" destOrd="0" parTransId="{0FD93C89-6886-4996-93CA-C07B6C3E3284}" sibTransId="{2B6EB893-DCFC-47CD-818A-75213AFAF6C6}"/>
    <dgm:cxn modelId="{807D2EE5-05AE-2C48-9A70-40CF84FB0E2C}" type="presOf" srcId="{9937C433-7032-4866-BBB9-0AA94F93F8F7}" destId="{57EC9A85-A729-4E38-8EE6-5072FBEB0DF5}" srcOrd="0" destOrd="0" presId="urn:microsoft.com/office/officeart/2005/8/layout/radial1"/>
    <dgm:cxn modelId="{DE3C8D70-FD7C-8B4A-BDF8-685668B8218C}" type="presParOf" srcId="{446B49FC-B995-44FB-89D4-A41DAC7D2BD0}" destId="{04D23986-FD34-4B41-B56B-7677CAD4A22E}" srcOrd="0" destOrd="0" presId="urn:microsoft.com/office/officeart/2005/8/layout/radial1"/>
    <dgm:cxn modelId="{CD4D6F1B-4614-9940-8A54-35DB3868A6E0}" type="presParOf" srcId="{446B49FC-B995-44FB-89D4-A41DAC7D2BD0}" destId="{DC969A08-8A05-4C5B-9702-4FCF6483DF41}" srcOrd="1" destOrd="0" presId="urn:microsoft.com/office/officeart/2005/8/layout/radial1"/>
    <dgm:cxn modelId="{96585B8F-65D6-5144-80FE-F71D8B5354DA}" type="presParOf" srcId="{DC969A08-8A05-4C5B-9702-4FCF6483DF41}" destId="{10C8DACA-128F-4570-B72B-F973372F6F2C}" srcOrd="0" destOrd="0" presId="urn:microsoft.com/office/officeart/2005/8/layout/radial1"/>
    <dgm:cxn modelId="{3C4CAA0C-03D1-6F45-A5C8-A3AF81AAFD23}" type="presParOf" srcId="{446B49FC-B995-44FB-89D4-A41DAC7D2BD0}" destId="{43724387-053D-4DF9-AC25-BFF7C5227461}" srcOrd="2" destOrd="0" presId="urn:microsoft.com/office/officeart/2005/8/layout/radial1"/>
    <dgm:cxn modelId="{94E44DB3-D185-4646-B6C7-D0B1BDC5396C}" type="presParOf" srcId="{446B49FC-B995-44FB-89D4-A41DAC7D2BD0}" destId="{0248C0AC-9484-614A-B5F7-C78DE49D8A30}" srcOrd="3" destOrd="0" presId="urn:microsoft.com/office/officeart/2005/8/layout/radial1"/>
    <dgm:cxn modelId="{FAD28496-9E83-4C4B-9E12-FD2A7C38CE0D}" type="presParOf" srcId="{0248C0AC-9484-614A-B5F7-C78DE49D8A30}" destId="{1766C6C1-8816-5F4B-8AB9-4F00B815644A}" srcOrd="0" destOrd="0" presId="urn:microsoft.com/office/officeart/2005/8/layout/radial1"/>
    <dgm:cxn modelId="{1F9AD9FE-6BCD-1A4D-B15C-606E3CB7D835}" type="presParOf" srcId="{446B49FC-B995-44FB-89D4-A41DAC7D2BD0}" destId="{78F5337D-FEC0-4847-9762-3BC7D6BE4B32}" srcOrd="4" destOrd="0" presId="urn:microsoft.com/office/officeart/2005/8/layout/radial1"/>
    <dgm:cxn modelId="{A6F8905C-7F59-E04E-B8CA-EE095349A5D7}" type="presParOf" srcId="{446B49FC-B995-44FB-89D4-A41DAC7D2BD0}" destId="{032AE7B0-52C5-420D-A582-28F740BF2E31}" srcOrd="5" destOrd="0" presId="urn:microsoft.com/office/officeart/2005/8/layout/radial1"/>
    <dgm:cxn modelId="{D024FA02-87E5-E844-A57D-84A284CEA427}" type="presParOf" srcId="{032AE7B0-52C5-420D-A582-28F740BF2E31}" destId="{3C88D7BA-6C28-4380-8A70-F0396E4D72C1}" srcOrd="0" destOrd="0" presId="urn:microsoft.com/office/officeart/2005/8/layout/radial1"/>
    <dgm:cxn modelId="{1C489821-FE39-0447-8A2D-2D34F7406A81}" type="presParOf" srcId="{446B49FC-B995-44FB-89D4-A41DAC7D2BD0}" destId="{502D6017-110F-4F8C-8FA2-60352F8F990F}" srcOrd="6" destOrd="0" presId="urn:microsoft.com/office/officeart/2005/8/layout/radial1"/>
    <dgm:cxn modelId="{A9B8AE0E-002E-6442-BFE0-AB7E1D67FD7B}" type="presParOf" srcId="{446B49FC-B995-44FB-89D4-A41DAC7D2BD0}" destId="{420D3877-628D-4367-8BB2-1D8A67C1DE11}" srcOrd="7" destOrd="0" presId="urn:microsoft.com/office/officeart/2005/8/layout/radial1"/>
    <dgm:cxn modelId="{A9DF9970-05B3-1C40-900A-607E8DF5EBC7}" type="presParOf" srcId="{420D3877-628D-4367-8BB2-1D8A67C1DE11}" destId="{268D5495-B8E5-4435-897C-A78D09391267}" srcOrd="0" destOrd="0" presId="urn:microsoft.com/office/officeart/2005/8/layout/radial1"/>
    <dgm:cxn modelId="{C654CE8C-732C-CA4C-B06F-18E43FE0C97C}" type="presParOf" srcId="{446B49FC-B995-44FB-89D4-A41DAC7D2BD0}" destId="{7E6DB6CE-2950-4D48-B29A-235E1CFC3892}" srcOrd="8" destOrd="0" presId="urn:microsoft.com/office/officeart/2005/8/layout/radial1"/>
    <dgm:cxn modelId="{433BB3B3-E1AE-174C-B6A4-86EAAD37AE14}" type="presParOf" srcId="{446B49FC-B995-44FB-89D4-A41DAC7D2BD0}" destId="{57EC9A85-A729-4E38-8EE6-5072FBEB0DF5}" srcOrd="9" destOrd="0" presId="urn:microsoft.com/office/officeart/2005/8/layout/radial1"/>
    <dgm:cxn modelId="{8ABC046F-5E40-EA4D-95D9-BEC21BD0CFA4}" type="presParOf" srcId="{57EC9A85-A729-4E38-8EE6-5072FBEB0DF5}" destId="{D06662D8-8AC3-4176-AC0D-6F340945E5F2}" srcOrd="0" destOrd="0" presId="urn:microsoft.com/office/officeart/2005/8/layout/radial1"/>
    <dgm:cxn modelId="{1AF528D1-6471-7944-A7E6-153956889C6B}" type="presParOf" srcId="{446B49FC-B995-44FB-89D4-A41DAC7D2BD0}" destId="{74648C05-7F9E-4212-9EDB-C050089A3C3D}" srcOrd="10" destOrd="0" presId="urn:microsoft.com/office/officeart/2005/8/layout/radial1"/>
    <dgm:cxn modelId="{1F7E87CD-B020-CE45-83A1-BB5FCCF3A5F1}" type="presParOf" srcId="{446B49FC-B995-44FB-89D4-A41DAC7D2BD0}" destId="{97275792-3ED2-4922-82B3-7A1B0BBC0B31}" srcOrd="11" destOrd="0" presId="urn:microsoft.com/office/officeart/2005/8/layout/radial1"/>
    <dgm:cxn modelId="{642A389C-3079-1842-B0A2-C02D9C47F04A}" type="presParOf" srcId="{97275792-3ED2-4922-82B3-7A1B0BBC0B31}" destId="{52296972-9C8F-4AFE-BEBD-7B9DDCB31BA4}" srcOrd="0" destOrd="0" presId="urn:microsoft.com/office/officeart/2005/8/layout/radial1"/>
    <dgm:cxn modelId="{9A0F09CB-B957-9640-BB6E-FF2E1FD1BED9}" type="presParOf" srcId="{446B49FC-B995-44FB-89D4-A41DAC7D2BD0}" destId="{C347F9C4-0A2F-42D4-A09C-ECA0F785682C}" srcOrd="12"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79B031-FAEF-4B55-A2F5-51A1DE659C5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7C9310F-D8AC-49B5-AF8F-16D58AFB9E9D}">
      <dgm:prSet phldrT="[Text]"/>
      <dgm:spPr>
        <a:solidFill>
          <a:schemeClr val="accent2">
            <a:lumMod val="75000"/>
          </a:schemeClr>
        </a:solidFill>
      </dgm:spPr>
      <dgm:t>
        <a:bodyPr/>
        <a:lstStyle/>
        <a:p>
          <a:r>
            <a:rPr lang="en-US"/>
            <a:t>6.Evidence</a:t>
          </a:r>
        </a:p>
      </dgm:t>
    </dgm:pt>
    <dgm:pt modelId="{D133EBC6-96C5-49C3-B480-DD4F11401A31}" type="parTrans" cxnId="{1B99B870-3024-4CC9-8A1E-78C2D86B97A9}">
      <dgm:prSet/>
      <dgm:spPr/>
      <dgm:t>
        <a:bodyPr/>
        <a:lstStyle/>
        <a:p>
          <a:endParaRPr lang="en-US"/>
        </a:p>
      </dgm:t>
    </dgm:pt>
    <dgm:pt modelId="{19C3C7D0-BCD4-45F5-8FAC-03792790074E}" type="sibTrans" cxnId="{1B99B870-3024-4CC9-8A1E-78C2D86B97A9}">
      <dgm:prSet/>
      <dgm:spPr/>
      <dgm:t>
        <a:bodyPr/>
        <a:lstStyle/>
        <a:p>
          <a:endParaRPr lang="en-US"/>
        </a:p>
      </dgm:t>
    </dgm:pt>
    <dgm:pt modelId="{543032FB-4417-4830-B660-5A83495DEB52}">
      <dgm:prSet phldrT="[Text]"/>
      <dgm:spPr/>
      <dgm:t>
        <a:bodyPr/>
        <a:lstStyle/>
        <a:p>
          <a:r>
            <a:rPr lang="en-US"/>
            <a:t>Monitoring and evaluation as routine </a:t>
          </a:r>
        </a:p>
      </dgm:t>
    </dgm:pt>
    <dgm:pt modelId="{9937C433-7032-4866-BBB9-0AA94F93F8F7}" type="parTrans" cxnId="{52BAB5ED-CBFD-4F47-B573-286C3D13B4B8}">
      <dgm:prSet/>
      <dgm:spPr/>
      <dgm:t>
        <a:bodyPr/>
        <a:lstStyle/>
        <a:p>
          <a:endParaRPr lang="en-US"/>
        </a:p>
      </dgm:t>
    </dgm:pt>
    <dgm:pt modelId="{30750336-A295-4006-AC7F-6B6D3F7A8281}" type="sibTrans" cxnId="{52BAB5ED-CBFD-4F47-B573-286C3D13B4B8}">
      <dgm:prSet/>
      <dgm:spPr/>
      <dgm:t>
        <a:bodyPr/>
        <a:lstStyle/>
        <a:p>
          <a:endParaRPr lang="en-US"/>
        </a:p>
      </dgm:t>
    </dgm:pt>
    <dgm:pt modelId="{CF08375F-80C6-47F7-A941-2E81435C9275}">
      <dgm:prSet phldrT="[Text]"/>
      <dgm:spPr/>
      <dgm:t>
        <a:bodyPr/>
        <a:lstStyle/>
        <a:p>
          <a:r>
            <a:rPr lang="en-US" dirty="0"/>
            <a:t>Validation of good practice</a:t>
          </a:r>
          <a:endParaRPr lang="en-US" dirty="0">
            <a:solidFill>
              <a:schemeClr val="tx1"/>
            </a:solidFill>
          </a:endParaRPr>
        </a:p>
      </dgm:t>
    </dgm:pt>
    <dgm:pt modelId="{C88D77A9-3D15-4FA4-8E85-D07F6F6C827E}" type="parTrans" cxnId="{E0552C31-2B85-4AF3-A499-196FCF083BD8}">
      <dgm:prSet/>
      <dgm:spPr/>
      <dgm:t>
        <a:bodyPr/>
        <a:lstStyle/>
        <a:p>
          <a:endParaRPr lang="en-US"/>
        </a:p>
      </dgm:t>
    </dgm:pt>
    <dgm:pt modelId="{31106067-3374-438F-A343-04A6BFD0AFC8}" type="sibTrans" cxnId="{E0552C31-2B85-4AF3-A499-196FCF083BD8}">
      <dgm:prSet/>
      <dgm:spPr/>
      <dgm:t>
        <a:bodyPr/>
        <a:lstStyle/>
        <a:p>
          <a:endParaRPr lang="en-US"/>
        </a:p>
      </dgm:t>
    </dgm:pt>
    <dgm:pt modelId="{363E6FE2-DC43-4FDF-AEFC-2A4EF8E2D828}">
      <dgm:prSet phldrT="[Text]"/>
      <dgm:spPr/>
      <dgm:t>
        <a:bodyPr/>
        <a:lstStyle/>
        <a:p>
          <a:r>
            <a:rPr lang="en-US" dirty="0"/>
            <a:t>Co-produced by: children, young people, parents, practitioners, academics</a:t>
          </a:r>
        </a:p>
      </dgm:t>
    </dgm:pt>
    <dgm:pt modelId="{45655B9B-C81F-4403-9B96-619AF42375F5}" type="parTrans" cxnId="{64FED746-69DE-43BB-A3D7-4BF1CC8F06BC}">
      <dgm:prSet/>
      <dgm:spPr/>
      <dgm:t>
        <a:bodyPr/>
        <a:lstStyle/>
        <a:p>
          <a:endParaRPr lang="en-US"/>
        </a:p>
      </dgm:t>
    </dgm:pt>
    <dgm:pt modelId="{0DF1AC95-53D0-4BA7-8E23-E9C5A71C8054}" type="sibTrans" cxnId="{64FED746-69DE-43BB-A3D7-4BF1CC8F06BC}">
      <dgm:prSet/>
      <dgm:spPr/>
      <dgm:t>
        <a:bodyPr/>
        <a:lstStyle/>
        <a:p>
          <a:endParaRPr lang="en-US"/>
        </a:p>
      </dgm:t>
    </dgm:pt>
    <dgm:pt modelId="{019031C9-A2EB-4215-AEA4-D0321AFADED7}">
      <dgm:prSet phldrT="[Text]"/>
      <dgm:spPr/>
      <dgm:t>
        <a:bodyPr/>
        <a:lstStyle/>
        <a:p>
          <a:r>
            <a:rPr lang="en-US" dirty="0"/>
            <a:t>Evidence Based </a:t>
          </a:r>
          <a:r>
            <a:rPr lang="en-US" dirty="0" err="1"/>
            <a:t>Programmes</a:t>
          </a:r>
          <a:r>
            <a:rPr lang="en-US" dirty="0"/>
            <a:t> and Practices </a:t>
          </a:r>
        </a:p>
      </dgm:t>
    </dgm:pt>
    <dgm:pt modelId="{0FD93C89-6886-4996-93CA-C07B6C3E3284}" type="parTrans" cxnId="{BE587AD9-CB95-4757-AA68-889EDCDE34D4}">
      <dgm:prSet/>
      <dgm:spPr/>
      <dgm:t>
        <a:bodyPr/>
        <a:lstStyle/>
        <a:p>
          <a:endParaRPr lang="en-US"/>
        </a:p>
      </dgm:t>
    </dgm:pt>
    <dgm:pt modelId="{2B6EB893-DCFC-47CD-818A-75213AFAF6C6}" type="sibTrans" cxnId="{BE587AD9-CB95-4757-AA68-889EDCDE34D4}">
      <dgm:prSet/>
      <dgm:spPr/>
      <dgm:t>
        <a:bodyPr/>
        <a:lstStyle/>
        <a:p>
          <a:endParaRPr lang="en-US"/>
        </a:p>
      </dgm:t>
    </dgm:pt>
    <dgm:pt modelId="{DDC48070-A305-4097-8D64-723BB678098A}">
      <dgm:prSet phldrT="[Text]"/>
      <dgm:spPr/>
      <dgm:t>
        <a:bodyPr/>
        <a:lstStyle/>
        <a:p>
          <a:endParaRPr lang="en-IE"/>
        </a:p>
      </dgm:t>
    </dgm:pt>
    <dgm:pt modelId="{95C66D68-3529-4DEC-BD01-052E5CA73705}" type="parTrans" cxnId="{FFC4D1CB-19CD-4090-A670-D12BB2D0D15B}">
      <dgm:prSet/>
      <dgm:spPr/>
      <dgm:t>
        <a:bodyPr/>
        <a:lstStyle/>
        <a:p>
          <a:endParaRPr lang="en-US"/>
        </a:p>
      </dgm:t>
    </dgm:pt>
    <dgm:pt modelId="{8E75D566-C6E7-4A3D-BC35-C7BA2893189F}" type="sibTrans" cxnId="{FFC4D1CB-19CD-4090-A670-D12BB2D0D15B}">
      <dgm:prSet/>
      <dgm:spPr/>
      <dgm:t>
        <a:bodyPr/>
        <a:lstStyle/>
        <a:p>
          <a:endParaRPr lang="en-US"/>
        </a:p>
      </dgm:t>
    </dgm:pt>
    <dgm:pt modelId="{FDBCA90D-BFF1-4450-9F6D-BFDBF246AFE8}">
      <dgm:prSet phldrT="[Text]"/>
      <dgm:spPr/>
      <dgm:t>
        <a:bodyPr/>
        <a:lstStyle/>
        <a:p>
          <a:r>
            <a:rPr lang="en-US"/>
            <a:t>Quality assurance for ongoing service improvement </a:t>
          </a:r>
        </a:p>
      </dgm:t>
    </dgm:pt>
    <dgm:pt modelId="{B73A1E24-1717-4958-819C-15C592B0329C}" type="parTrans" cxnId="{898F0E31-7579-4CA2-A543-3BA734169F59}">
      <dgm:prSet/>
      <dgm:spPr/>
      <dgm:t>
        <a:bodyPr/>
        <a:lstStyle/>
        <a:p>
          <a:endParaRPr lang="en-US"/>
        </a:p>
      </dgm:t>
    </dgm:pt>
    <dgm:pt modelId="{F50E1891-80FB-4D4C-ABF8-A2A36829040C}" type="sibTrans" cxnId="{898F0E31-7579-4CA2-A543-3BA734169F59}">
      <dgm:prSet/>
      <dgm:spPr/>
      <dgm:t>
        <a:bodyPr/>
        <a:lstStyle/>
        <a:p>
          <a:endParaRPr lang="en-US"/>
        </a:p>
      </dgm:t>
    </dgm:pt>
    <dgm:pt modelId="{8805B186-D66D-44F0-86B4-A178AB985BA9}">
      <dgm:prSet phldrT="[Text]"/>
      <dgm:spPr/>
      <dgm:t>
        <a:bodyPr/>
        <a:lstStyle/>
        <a:p>
          <a:endParaRPr lang="en-US"/>
        </a:p>
      </dgm:t>
    </dgm:pt>
    <dgm:pt modelId="{281755E3-1BC4-4BC8-8CEC-F95917A4012D}" type="parTrans" cxnId="{6190EB27-2FDA-4B8A-87D5-8B178F2A021D}">
      <dgm:prSet/>
      <dgm:spPr/>
      <dgm:t>
        <a:bodyPr/>
        <a:lstStyle/>
        <a:p>
          <a:endParaRPr lang="en-US"/>
        </a:p>
      </dgm:t>
    </dgm:pt>
    <dgm:pt modelId="{191F5222-E8FC-4A69-B1B7-F61057F24531}" type="sibTrans" cxnId="{6190EB27-2FDA-4B8A-87D5-8B178F2A021D}">
      <dgm:prSet/>
      <dgm:spPr/>
      <dgm:t>
        <a:bodyPr/>
        <a:lstStyle/>
        <a:p>
          <a:endParaRPr lang="en-US"/>
        </a:p>
      </dgm:t>
    </dgm:pt>
    <dgm:pt modelId="{236795DD-BCF9-40D4-9F26-2D9D54A4195D}">
      <dgm:prSet phldrT="[Text]"/>
      <dgm:spPr/>
      <dgm:t>
        <a:bodyPr/>
        <a:lstStyle/>
        <a:p>
          <a:r>
            <a:rPr lang="en-US"/>
            <a:t>Build the academic field and future researchers</a:t>
          </a:r>
        </a:p>
      </dgm:t>
    </dgm:pt>
    <dgm:pt modelId="{4DBA2CD8-3665-4387-93B1-902C52A49185}" type="parTrans" cxnId="{5A5DE145-35A9-4D76-AD4A-0E9B8AFB3C83}">
      <dgm:prSet/>
      <dgm:spPr/>
      <dgm:t>
        <a:bodyPr/>
        <a:lstStyle/>
        <a:p>
          <a:endParaRPr lang="en-IE"/>
        </a:p>
      </dgm:t>
    </dgm:pt>
    <dgm:pt modelId="{D45DB2E0-4711-4F33-8610-4F1FCB615F16}" type="sibTrans" cxnId="{5A5DE145-35A9-4D76-AD4A-0E9B8AFB3C83}">
      <dgm:prSet/>
      <dgm:spPr/>
      <dgm:t>
        <a:bodyPr/>
        <a:lstStyle/>
        <a:p>
          <a:endParaRPr lang="en-IE"/>
        </a:p>
      </dgm:t>
    </dgm:pt>
    <dgm:pt modelId="{D07E92C4-6BD4-4BC7-819A-CBB0E540ABB7}">
      <dgm:prSet phldrT="[Text]"/>
      <dgm:spPr/>
      <dgm:t>
        <a:bodyPr/>
        <a:lstStyle/>
        <a:p>
          <a:r>
            <a:rPr lang="en-US"/>
            <a:t>Partnerships between Academics / Universities and </a:t>
          </a:r>
          <a:r>
            <a:rPr lang="en-US">
              <a:solidFill>
                <a:schemeClr val="bg1"/>
              </a:solidFill>
            </a:rPr>
            <a:t>practice and provision  systems</a:t>
          </a:r>
        </a:p>
      </dgm:t>
    </dgm:pt>
    <dgm:pt modelId="{530B9636-4FCF-4775-ADD1-CA2BEEEB6403}" type="parTrans" cxnId="{E15BD0C9-60D6-46D2-A7B9-491F553EB907}">
      <dgm:prSet/>
      <dgm:spPr/>
      <dgm:t>
        <a:bodyPr/>
        <a:lstStyle/>
        <a:p>
          <a:endParaRPr lang="en-IE"/>
        </a:p>
      </dgm:t>
    </dgm:pt>
    <dgm:pt modelId="{EE34C36A-0A68-467E-B595-E9DB2D2D5D4F}" type="sibTrans" cxnId="{E15BD0C9-60D6-46D2-A7B9-491F553EB907}">
      <dgm:prSet/>
      <dgm:spPr/>
      <dgm:t>
        <a:bodyPr/>
        <a:lstStyle/>
        <a:p>
          <a:endParaRPr lang="en-IE"/>
        </a:p>
      </dgm:t>
    </dgm:pt>
    <dgm:pt modelId="{446B49FC-B995-44FB-89D4-A41DAC7D2BD0}" type="pres">
      <dgm:prSet presAssocID="{8479B031-FAEF-4B55-A2F5-51A1DE659C54}" presName="cycle" presStyleCnt="0">
        <dgm:presLayoutVars>
          <dgm:chMax val="1"/>
          <dgm:dir/>
          <dgm:animLvl val="ctr"/>
          <dgm:resizeHandles val="exact"/>
        </dgm:presLayoutVars>
      </dgm:prSet>
      <dgm:spPr/>
      <dgm:t>
        <a:bodyPr/>
        <a:lstStyle/>
        <a:p>
          <a:endParaRPr lang="es-ES"/>
        </a:p>
      </dgm:t>
    </dgm:pt>
    <dgm:pt modelId="{04D23986-FD34-4B41-B56B-7677CAD4A22E}" type="pres">
      <dgm:prSet presAssocID="{77C9310F-D8AC-49B5-AF8F-16D58AFB9E9D}" presName="centerShape" presStyleLbl="node0" presStyleIdx="0" presStyleCnt="1"/>
      <dgm:spPr/>
      <dgm:t>
        <a:bodyPr/>
        <a:lstStyle/>
        <a:p>
          <a:endParaRPr lang="es-ES"/>
        </a:p>
      </dgm:t>
    </dgm:pt>
    <dgm:pt modelId="{032AE7B0-52C5-420D-A582-28F740BF2E31}" type="pres">
      <dgm:prSet presAssocID="{0FD93C89-6886-4996-93CA-C07B6C3E3284}" presName="Name9" presStyleLbl="parChTrans1D2" presStyleIdx="0" presStyleCnt="7"/>
      <dgm:spPr/>
      <dgm:t>
        <a:bodyPr/>
        <a:lstStyle/>
        <a:p>
          <a:endParaRPr lang="es-ES"/>
        </a:p>
      </dgm:t>
    </dgm:pt>
    <dgm:pt modelId="{3C88D7BA-6C28-4380-8A70-F0396E4D72C1}" type="pres">
      <dgm:prSet presAssocID="{0FD93C89-6886-4996-93CA-C07B6C3E3284}" presName="connTx" presStyleLbl="parChTrans1D2" presStyleIdx="0" presStyleCnt="7"/>
      <dgm:spPr/>
      <dgm:t>
        <a:bodyPr/>
        <a:lstStyle/>
        <a:p>
          <a:endParaRPr lang="es-ES"/>
        </a:p>
      </dgm:t>
    </dgm:pt>
    <dgm:pt modelId="{502D6017-110F-4F8C-8FA2-60352F8F990F}" type="pres">
      <dgm:prSet presAssocID="{019031C9-A2EB-4215-AEA4-D0321AFADED7}" presName="node" presStyleLbl="node1" presStyleIdx="0" presStyleCnt="7">
        <dgm:presLayoutVars>
          <dgm:bulletEnabled val="1"/>
        </dgm:presLayoutVars>
      </dgm:prSet>
      <dgm:spPr/>
      <dgm:t>
        <a:bodyPr/>
        <a:lstStyle/>
        <a:p>
          <a:endParaRPr lang="es-ES"/>
        </a:p>
      </dgm:t>
    </dgm:pt>
    <dgm:pt modelId="{955130BA-DE0D-4347-A3C9-BD34A0165BBC}" type="pres">
      <dgm:prSet presAssocID="{C88D77A9-3D15-4FA4-8E85-D07F6F6C827E}" presName="Name9" presStyleLbl="parChTrans1D2" presStyleIdx="1" presStyleCnt="7"/>
      <dgm:spPr/>
      <dgm:t>
        <a:bodyPr/>
        <a:lstStyle/>
        <a:p>
          <a:endParaRPr lang="es-ES"/>
        </a:p>
      </dgm:t>
    </dgm:pt>
    <dgm:pt modelId="{B6512EE5-589E-4EC4-8F44-473713D35FCC}" type="pres">
      <dgm:prSet presAssocID="{C88D77A9-3D15-4FA4-8E85-D07F6F6C827E}" presName="connTx" presStyleLbl="parChTrans1D2" presStyleIdx="1" presStyleCnt="7"/>
      <dgm:spPr/>
      <dgm:t>
        <a:bodyPr/>
        <a:lstStyle/>
        <a:p>
          <a:endParaRPr lang="es-ES"/>
        </a:p>
      </dgm:t>
    </dgm:pt>
    <dgm:pt modelId="{7E4E06A0-266B-4904-ACBF-86C00289C194}" type="pres">
      <dgm:prSet presAssocID="{CF08375F-80C6-47F7-A941-2E81435C9275}" presName="node" presStyleLbl="node1" presStyleIdx="1" presStyleCnt="7">
        <dgm:presLayoutVars>
          <dgm:bulletEnabled val="1"/>
        </dgm:presLayoutVars>
      </dgm:prSet>
      <dgm:spPr/>
      <dgm:t>
        <a:bodyPr/>
        <a:lstStyle/>
        <a:p>
          <a:endParaRPr lang="es-ES"/>
        </a:p>
      </dgm:t>
    </dgm:pt>
    <dgm:pt modelId="{9FE96DA3-FD76-467C-8503-167E5AFDBDCB}" type="pres">
      <dgm:prSet presAssocID="{B73A1E24-1717-4958-819C-15C592B0329C}" presName="Name9" presStyleLbl="parChTrans1D2" presStyleIdx="2" presStyleCnt="7"/>
      <dgm:spPr/>
      <dgm:t>
        <a:bodyPr/>
        <a:lstStyle/>
        <a:p>
          <a:endParaRPr lang="es-ES"/>
        </a:p>
      </dgm:t>
    </dgm:pt>
    <dgm:pt modelId="{E3A5DE89-AF1C-4515-8AA2-06D86F08ACEE}" type="pres">
      <dgm:prSet presAssocID="{B73A1E24-1717-4958-819C-15C592B0329C}" presName="connTx" presStyleLbl="parChTrans1D2" presStyleIdx="2" presStyleCnt="7"/>
      <dgm:spPr/>
      <dgm:t>
        <a:bodyPr/>
        <a:lstStyle/>
        <a:p>
          <a:endParaRPr lang="es-ES"/>
        </a:p>
      </dgm:t>
    </dgm:pt>
    <dgm:pt modelId="{998303E2-01EB-4038-BDCE-910433965F3F}" type="pres">
      <dgm:prSet presAssocID="{FDBCA90D-BFF1-4450-9F6D-BFDBF246AFE8}" presName="node" presStyleLbl="node1" presStyleIdx="2" presStyleCnt="7">
        <dgm:presLayoutVars>
          <dgm:bulletEnabled val="1"/>
        </dgm:presLayoutVars>
      </dgm:prSet>
      <dgm:spPr/>
      <dgm:t>
        <a:bodyPr/>
        <a:lstStyle/>
        <a:p>
          <a:endParaRPr lang="es-ES"/>
        </a:p>
      </dgm:t>
    </dgm:pt>
    <dgm:pt modelId="{57EC9A85-A729-4E38-8EE6-5072FBEB0DF5}" type="pres">
      <dgm:prSet presAssocID="{9937C433-7032-4866-BBB9-0AA94F93F8F7}" presName="Name9" presStyleLbl="parChTrans1D2" presStyleIdx="3" presStyleCnt="7"/>
      <dgm:spPr/>
      <dgm:t>
        <a:bodyPr/>
        <a:lstStyle/>
        <a:p>
          <a:endParaRPr lang="es-ES"/>
        </a:p>
      </dgm:t>
    </dgm:pt>
    <dgm:pt modelId="{D06662D8-8AC3-4176-AC0D-6F340945E5F2}" type="pres">
      <dgm:prSet presAssocID="{9937C433-7032-4866-BBB9-0AA94F93F8F7}" presName="connTx" presStyleLbl="parChTrans1D2" presStyleIdx="3" presStyleCnt="7"/>
      <dgm:spPr/>
      <dgm:t>
        <a:bodyPr/>
        <a:lstStyle/>
        <a:p>
          <a:endParaRPr lang="es-ES"/>
        </a:p>
      </dgm:t>
    </dgm:pt>
    <dgm:pt modelId="{74648C05-7F9E-4212-9EDB-C050089A3C3D}" type="pres">
      <dgm:prSet presAssocID="{543032FB-4417-4830-B660-5A83495DEB52}" presName="node" presStyleLbl="node1" presStyleIdx="3" presStyleCnt="7">
        <dgm:presLayoutVars>
          <dgm:bulletEnabled val="1"/>
        </dgm:presLayoutVars>
      </dgm:prSet>
      <dgm:spPr/>
      <dgm:t>
        <a:bodyPr/>
        <a:lstStyle/>
        <a:p>
          <a:endParaRPr lang="es-ES"/>
        </a:p>
      </dgm:t>
    </dgm:pt>
    <dgm:pt modelId="{420D3877-628D-4367-8BB2-1D8A67C1DE11}" type="pres">
      <dgm:prSet presAssocID="{45655B9B-C81F-4403-9B96-619AF42375F5}" presName="Name9" presStyleLbl="parChTrans1D2" presStyleIdx="4" presStyleCnt="7"/>
      <dgm:spPr/>
      <dgm:t>
        <a:bodyPr/>
        <a:lstStyle/>
        <a:p>
          <a:endParaRPr lang="es-ES"/>
        </a:p>
      </dgm:t>
    </dgm:pt>
    <dgm:pt modelId="{268D5495-B8E5-4435-897C-A78D09391267}" type="pres">
      <dgm:prSet presAssocID="{45655B9B-C81F-4403-9B96-619AF42375F5}" presName="connTx" presStyleLbl="parChTrans1D2" presStyleIdx="4" presStyleCnt="7"/>
      <dgm:spPr/>
      <dgm:t>
        <a:bodyPr/>
        <a:lstStyle/>
        <a:p>
          <a:endParaRPr lang="es-ES"/>
        </a:p>
      </dgm:t>
    </dgm:pt>
    <dgm:pt modelId="{7E6DB6CE-2950-4D48-B29A-235E1CFC3892}" type="pres">
      <dgm:prSet presAssocID="{363E6FE2-DC43-4FDF-AEFC-2A4EF8E2D828}" presName="node" presStyleLbl="node1" presStyleIdx="4" presStyleCnt="7">
        <dgm:presLayoutVars>
          <dgm:bulletEnabled val="1"/>
        </dgm:presLayoutVars>
      </dgm:prSet>
      <dgm:spPr/>
      <dgm:t>
        <a:bodyPr/>
        <a:lstStyle/>
        <a:p>
          <a:endParaRPr lang="es-ES"/>
        </a:p>
      </dgm:t>
    </dgm:pt>
    <dgm:pt modelId="{71739C4A-8950-4E8B-A2B1-5612A06C4C86}" type="pres">
      <dgm:prSet presAssocID="{4DBA2CD8-3665-4387-93B1-902C52A49185}" presName="Name9" presStyleLbl="parChTrans1D2" presStyleIdx="5" presStyleCnt="7"/>
      <dgm:spPr/>
      <dgm:t>
        <a:bodyPr/>
        <a:lstStyle/>
        <a:p>
          <a:endParaRPr lang="es-ES"/>
        </a:p>
      </dgm:t>
    </dgm:pt>
    <dgm:pt modelId="{32E8193F-15D9-4873-B526-7B0576693F28}" type="pres">
      <dgm:prSet presAssocID="{4DBA2CD8-3665-4387-93B1-902C52A49185}" presName="connTx" presStyleLbl="parChTrans1D2" presStyleIdx="5" presStyleCnt="7"/>
      <dgm:spPr/>
      <dgm:t>
        <a:bodyPr/>
        <a:lstStyle/>
        <a:p>
          <a:endParaRPr lang="es-ES"/>
        </a:p>
      </dgm:t>
    </dgm:pt>
    <dgm:pt modelId="{BB4454CA-9D7C-4C07-AF1A-30F30A1463E3}" type="pres">
      <dgm:prSet presAssocID="{236795DD-BCF9-40D4-9F26-2D9D54A4195D}" presName="node" presStyleLbl="node1" presStyleIdx="5" presStyleCnt="7">
        <dgm:presLayoutVars>
          <dgm:bulletEnabled val="1"/>
        </dgm:presLayoutVars>
      </dgm:prSet>
      <dgm:spPr/>
      <dgm:t>
        <a:bodyPr/>
        <a:lstStyle/>
        <a:p>
          <a:endParaRPr lang="es-ES"/>
        </a:p>
      </dgm:t>
    </dgm:pt>
    <dgm:pt modelId="{1A5A53B8-9A69-4424-B939-52C593A3E33A}" type="pres">
      <dgm:prSet presAssocID="{530B9636-4FCF-4775-ADD1-CA2BEEEB6403}" presName="Name9" presStyleLbl="parChTrans1D2" presStyleIdx="6" presStyleCnt="7"/>
      <dgm:spPr/>
      <dgm:t>
        <a:bodyPr/>
        <a:lstStyle/>
        <a:p>
          <a:endParaRPr lang="es-ES"/>
        </a:p>
      </dgm:t>
    </dgm:pt>
    <dgm:pt modelId="{3B8F8D56-4BF5-4A83-8AEE-052786CD07D8}" type="pres">
      <dgm:prSet presAssocID="{530B9636-4FCF-4775-ADD1-CA2BEEEB6403}" presName="connTx" presStyleLbl="parChTrans1D2" presStyleIdx="6" presStyleCnt="7"/>
      <dgm:spPr/>
      <dgm:t>
        <a:bodyPr/>
        <a:lstStyle/>
        <a:p>
          <a:endParaRPr lang="es-ES"/>
        </a:p>
      </dgm:t>
    </dgm:pt>
    <dgm:pt modelId="{24CFB814-F33C-42B0-90CF-29F34FEC5A69}" type="pres">
      <dgm:prSet presAssocID="{D07E92C4-6BD4-4BC7-819A-CBB0E540ABB7}" presName="node" presStyleLbl="node1" presStyleIdx="6" presStyleCnt="7">
        <dgm:presLayoutVars>
          <dgm:bulletEnabled val="1"/>
        </dgm:presLayoutVars>
      </dgm:prSet>
      <dgm:spPr/>
      <dgm:t>
        <a:bodyPr/>
        <a:lstStyle/>
        <a:p>
          <a:endParaRPr lang="es-ES"/>
        </a:p>
      </dgm:t>
    </dgm:pt>
  </dgm:ptLst>
  <dgm:cxnLst>
    <dgm:cxn modelId="{5A5DE145-35A9-4D76-AD4A-0E9B8AFB3C83}" srcId="{77C9310F-D8AC-49B5-AF8F-16D58AFB9E9D}" destId="{236795DD-BCF9-40D4-9F26-2D9D54A4195D}" srcOrd="5" destOrd="0" parTransId="{4DBA2CD8-3665-4387-93B1-902C52A49185}" sibTransId="{D45DB2E0-4711-4F33-8610-4F1FCB615F16}"/>
    <dgm:cxn modelId="{32A6317A-6528-924A-945E-7C578EC59642}" type="presOf" srcId="{543032FB-4417-4830-B660-5A83495DEB52}" destId="{74648C05-7F9E-4212-9EDB-C050089A3C3D}" srcOrd="0" destOrd="0" presId="urn:microsoft.com/office/officeart/2005/8/layout/radial1"/>
    <dgm:cxn modelId="{1B99B870-3024-4CC9-8A1E-78C2D86B97A9}" srcId="{8479B031-FAEF-4B55-A2F5-51A1DE659C54}" destId="{77C9310F-D8AC-49B5-AF8F-16D58AFB9E9D}" srcOrd="0" destOrd="0" parTransId="{D133EBC6-96C5-49C3-B480-DD4F11401A31}" sibTransId="{19C3C7D0-BCD4-45F5-8FAC-03792790074E}"/>
    <dgm:cxn modelId="{327530DD-840A-5C42-8F69-2E8E0A150E90}" type="presOf" srcId="{B73A1E24-1717-4958-819C-15C592B0329C}" destId="{E3A5DE89-AF1C-4515-8AA2-06D86F08ACEE}" srcOrd="1" destOrd="0" presId="urn:microsoft.com/office/officeart/2005/8/layout/radial1"/>
    <dgm:cxn modelId="{1567DC18-5098-D644-8F75-340878283CAB}" type="presOf" srcId="{77C9310F-D8AC-49B5-AF8F-16D58AFB9E9D}" destId="{04D23986-FD34-4B41-B56B-7677CAD4A22E}" srcOrd="0" destOrd="0" presId="urn:microsoft.com/office/officeart/2005/8/layout/radial1"/>
    <dgm:cxn modelId="{A0FA5671-42ED-E24F-A06B-C7404370B99A}" type="presOf" srcId="{4DBA2CD8-3665-4387-93B1-902C52A49185}" destId="{32E8193F-15D9-4873-B526-7B0576693F28}" srcOrd="1" destOrd="0" presId="urn:microsoft.com/office/officeart/2005/8/layout/radial1"/>
    <dgm:cxn modelId="{898F0E31-7579-4CA2-A543-3BA734169F59}" srcId="{77C9310F-D8AC-49B5-AF8F-16D58AFB9E9D}" destId="{FDBCA90D-BFF1-4450-9F6D-BFDBF246AFE8}" srcOrd="2" destOrd="0" parTransId="{B73A1E24-1717-4958-819C-15C592B0329C}" sibTransId="{F50E1891-80FB-4D4C-ABF8-A2A36829040C}"/>
    <dgm:cxn modelId="{6D1A20EE-4206-624B-AFA0-65364979471B}" type="presOf" srcId="{FDBCA90D-BFF1-4450-9F6D-BFDBF246AFE8}" destId="{998303E2-01EB-4038-BDCE-910433965F3F}" srcOrd="0" destOrd="0" presId="urn:microsoft.com/office/officeart/2005/8/layout/radial1"/>
    <dgm:cxn modelId="{FFC4D1CB-19CD-4090-A670-D12BB2D0D15B}" srcId="{8479B031-FAEF-4B55-A2F5-51A1DE659C54}" destId="{DDC48070-A305-4097-8D64-723BB678098A}" srcOrd="2" destOrd="0" parTransId="{95C66D68-3529-4DEC-BD01-052E5CA73705}" sibTransId="{8E75D566-C6E7-4A3D-BC35-C7BA2893189F}"/>
    <dgm:cxn modelId="{11393F8D-11E6-6C47-842C-DC8CEC23D21F}" type="presOf" srcId="{019031C9-A2EB-4215-AEA4-D0321AFADED7}" destId="{502D6017-110F-4F8C-8FA2-60352F8F990F}" srcOrd="0" destOrd="0" presId="urn:microsoft.com/office/officeart/2005/8/layout/radial1"/>
    <dgm:cxn modelId="{92B7B48D-C4D4-454A-8E4B-7140D9F78506}" type="presOf" srcId="{45655B9B-C81F-4403-9B96-619AF42375F5}" destId="{420D3877-628D-4367-8BB2-1D8A67C1DE11}" srcOrd="0" destOrd="0" presId="urn:microsoft.com/office/officeart/2005/8/layout/radial1"/>
    <dgm:cxn modelId="{9BFFC3DE-F3E9-234A-8632-3A809E8A4F7B}" type="presOf" srcId="{C88D77A9-3D15-4FA4-8E85-D07F6F6C827E}" destId="{955130BA-DE0D-4347-A3C9-BD34A0165BBC}" srcOrd="0" destOrd="0" presId="urn:microsoft.com/office/officeart/2005/8/layout/radial1"/>
    <dgm:cxn modelId="{AA8AA6A7-CFAD-5F4A-92A3-B4FAB65F491A}" type="presOf" srcId="{C88D77A9-3D15-4FA4-8E85-D07F6F6C827E}" destId="{B6512EE5-589E-4EC4-8F44-473713D35FCC}" srcOrd="1" destOrd="0" presId="urn:microsoft.com/office/officeart/2005/8/layout/radial1"/>
    <dgm:cxn modelId="{E15BD0C9-60D6-46D2-A7B9-491F553EB907}" srcId="{77C9310F-D8AC-49B5-AF8F-16D58AFB9E9D}" destId="{D07E92C4-6BD4-4BC7-819A-CBB0E540ABB7}" srcOrd="6" destOrd="0" parTransId="{530B9636-4FCF-4775-ADD1-CA2BEEEB6403}" sibTransId="{EE34C36A-0A68-467E-B595-E9DB2D2D5D4F}"/>
    <dgm:cxn modelId="{BE587AD9-CB95-4757-AA68-889EDCDE34D4}" srcId="{77C9310F-D8AC-49B5-AF8F-16D58AFB9E9D}" destId="{019031C9-A2EB-4215-AEA4-D0321AFADED7}" srcOrd="0" destOrd="0" parTransId="{0FD93C89-6886-4996-93CA-C07B6C3E3284}" sibTransId="{2B6EB893-DCFC-47CD-818A-75213AFAF6C6}"/>
    <dgm:cxn modelId="{64FED746-69DE-43BB-A3D7-4BF1CC8F06BC}" srcId="{77C9310F-D8AC-49B5-AF8F-16D58AFB9E9D}" destId="{363E6FE2-DC43-4FDF-AEFC-2A4EF8E2D828}" srcOrd="4" destOrd="0" parTransId="{45655B9B-C81F-4403-9B96-619AF42375F5}" sibTransId="{0DF1AC95-53D0-4BA7-8E23-E9C5A71C8054}"/>
    <dgm:cxn modelId="{FD8A30B2-18CD-504E-9D10-FC33A36D788D}" type="presOf" srcId="{9937C433-7032-4866-BBB9-0AA94F93F8F7}" destId="{57EC9A85-A729-4E38-8EE6-5072FBEB0DF5}" srcOrd="0" destOrd="0" presId="urn:microsoft.com/office/officeart/2005/8/layout/radial1"/>
    <dgm:cxn modelId="{24B889AF-04E9-B149-9573-6E4D61920567}" type="presOf" srcId="{530B9636-4FCF-4775-ADD1-CA2BEEEB6403}" destId="{1A5A53B8-9A69-4424-B939-52C593A3E33A}" srcOrd="0" destOrd="0" presId="urn:microsoft.com/office/officeart/2005/8/layout/radial1"/>
    <dgm:cxn modelId="{BB0AB48A-0108-EF47-A024-DDB7A215FC29}" type="presOf" srcId="{363E6FE2-DC43-4FDF-AEFC-2A4EF8E2D828}" destId="{7E6DB6CE-2950-4D48-B29A-235E1CFC3892}" srcOrd="0" destOrd="0" presId="urn:microsoft.com/office/officeart/2005/8/layout/radial1"/>
    <dgm:cxn modelId="{91182137-5CCE-414D-B915-23205AAED1AB}" type="presOf" srcId="{236795DD-BCF9-40D4-9F26-2D9D54A4195D}" destId="{BB4454CA-9D7C-4C07-AF1A-30F30A1463E3}" srcOrd="0" destOrd="0" presId="urn:microsoft.com/office/officeart/2005/8/layout/radial1"/>
    <dgm:cxn modelId="{208EC14E-2369-4E63-8700-5CCDEB0BAB33}" type="presOf" srcId="{8479B031-FAEF-4B55-A2F5-51A1DE659C54}" destId="{446B49FC-B995-44FB-89D4-A41DAC7D2BD0}" srcOrd="0" destOrd="0" presId="urn:microsoft.com/office/officeart/2005/8/layout/radial1"/>
    <dgm:cxn modelId="{9E1FE721-9F1D-1D4E-8D40-5268E081A6D9}" type="presOf" srcId="{D07E92C4-6BD4-4BC7-819A-CBB0E540ABB7}" destId="{24CFB814-F33C-42B0-90CF-29F34FEC5A69}" srcOrd="0" destOrd="0" presId="urn:microsoft.com/office/officeart/2005/8/layout/radial1"/>
    <dgm:cxn modelId="{428993EE-4191-7640-9734-FE353CE2FC09}" type="presOf" srcId="{45655B9B-C81F-4403-9B96-619AF42375F5}" destId="{268D5495-B8E5-4435-897C-A78D09391267}" srcOrd="1" destOrd="0" presId="urn:microsoft.com/office/officeart/2005/8/layout/radial1"/>
    <dgm:cxn modelId="{52F8C21E-8709-9F4A-A734-B689873AE710}" type="presOf" srcId="{0FD93C89-6886-4996-93CA-C07B6C3E3284}" destId="{3C88D7BA-6C28-4380-8A70-F0396E4D72C1}" srcOrd="1" destOrd="0" presId="urn:microsoft.com/office/officeart/2005/8/layout/radial1"/>
    <dgm:cxn modelId="{6190EB27-2FDA-4B8A-87D5-8B178F2A021D}" srcId="{8479B031-FAEF-4B55-A2F5-51A1DE659C54}" destId="{8805B186-D66D-44F0-86B4-A178AB985BA9}" srcOrd="1" destOrd="0" parTransId="{281755E3-1BC4-4BC8-8CEC-F95917A4012D}" sibTransId="{191F5222-E8FC-4A69-B1B7-F61057F24531}"/>
    <dgm:cxn modelId="{209C5B3E-FBBF-BA4A-BFF1-D82C3B857E06}" type="presOf" srcId="{0FD93C89-6886-4996-93CA-C07B6C3E3284}" destId="{032AE7B0-52C5-420D-A582-28F740BF2E31}" srcOrd="0" destOrd="0" presId="urn:microsoft.com/office/officeart/2005/8/layout/radial1"/>
    <dgm:cxn modelId="{7DA11DBA-5312-2A4D-935F-89F3119FFA78}" type="presOf" srcId="{530B9636-4FCF-4775-ADD1-CA2BEEEB6403}" destId="{3B8F8D56-4BF5-4A83-8AEE-052786CD07D8}" srcOrd="1" destOrd="0" presId="urn:microsoft.com/office/officeart/2005/8/layout/radial1"/>
    <dgm:cxn modelId="{D9DBCD17-E71B-AF48-9783-086AD4020AC8}" type="presOf" srcId="{9937C433-7032-4866-BBB9-0AA94F93F8F7}" destId="{D06662D8-8AC3-4176-AC0D-6F340945E5F2}" srcOrd="1" destOrd="0" presId="urn:microsoft.com/office/officeart/2005/8/layout/radial1"/>
    <dgm:cxn modelId="{13C8C371-DF9F-6146-AECC-0FF1AF4513C8}" type="presOf" srcId="{B73A1E24-1717-4958-819C-15C592B0329C}" destId="{9FE96DA3-FD76-467C-8503-167E5AFDBDCB}" srcOrd="0" destOrd="0" presId="urn:microsoft.com/office/officeart/2005/8/layout/radial1"/>
    <dgm:cxn modelId="{DCA5180C-0C69-224D-856A-9CA1C165CDE6}" type="presOf" srcId="{4DBA2CD8-3665-4387-93B1-902C52A49185}" destId="{71739C4A-8950-4E8B-A2B1-5612A06C4C86}" srcOrd="0" destOrd="0" presId="urn:microsoft.com/office/officeart/2005/8/layout/radial1"/>
    <dgm:cxn modelId="{E0552C31-2B85-4AF3-A499-196FCF083BD8}" srcId="{77C9310F-D8AC-49B5-AF8F-16D58AFB9E9D}" destId="{CF08375F-80C6-47F7-A941-2E81435C9275}" srcOrd="1" destOrd="0" parTransId="{C88D77A9-3D15-4FA4-8E85-D07F6F6C827E}" sibTransId="{31106067-3374-438F-A343-04A6BFD0AFC8}"/>
    <dgm:cxn modelId="{52BAB5ED-CBFD-4F47-B573-286C3D13B4B8}" srcId="{77C9310F-D8AC-49B5-AF8F-16D58AFB9E9D}" destId="{543032FB-4417-4830-B660-5A83495DEB52}" srcOrd="3" destOrd="0" parTransId="{9937C433-7032-4866-BBB9-0AA94F93F8F7}" sibTransId="{30750336-A295-4006-AC7F-6B6D3F7A8281}"/>
    <dgm:cxn modelId="{32175740-F6B7-8D42-8752-DCAC4D28DAD3}" type="presOf" srcId="{CF08375F-80C6-47F7-A941-2E81435C9275}" destId="{7E4E06A0-266B-4904-ACBF-86C00289C194}" srcOrd="0" destOrd="0" presId="urn:microsoft.com/office/officeart/2005/8/layout/radial1"/>
    <dgm:cxn modelId="{03B916B2-EF06-334D-A327-9D30FAE68577}" type="presParOf" srcId="{446B49FC-B995-44FB-89D4-A41DAC7D2BD0}" destId="{04D23986-FD34-4B41-B56B-7677CAD4A22E}" srcOrd="0" destOrd="0" presId="urn:microsoft.com/office/officeart/2005/8/layout/radial1"/>
    <dgm:cxn modelId="{331236ED-BAC8-824B-9366-A8634E8283A4}" type="presParOf" srcId="{446B49FC-B995-44FB-89D4-A41DAC7D2BD0}" destId="{032AE7B0-52C5-420D-A582-28F740BF2E31}" srcOrd="1" destOrd="0" presId="urn:microsoft.com/office/officeart/2005/8/layout/radial1"/>
    <dgm:cxn modelId="{053064AF-6644-B24B-923B-05EA8E7CA6D6}" type="presParOf" srcId="{032AE7B0-52C5-420D-A582-28F740BF2E31}" destId="{3C88D7BA-6C28-4380-8A70-F0396E4D72C1}" srcOrd="0" destOrd="0" presId="urn:microsoft.com/office/officeart/2005/8/layout/radial1"/>
    <dgm:cxn modelId="{983E175E-70E3-E84D-B1C1-015F648E7093}" type="presParOf" srcId="{446B49FC-B995-44FB-89D4-A41DAC7D2BD0}" destId="{502D6017-110F-4F8C-8FA2-60352F8F990F}" srcOrd="2" destOrd="0" presId="urn:microsoft.com/office/officeart/2005/8/layout/radial1"/>
    <dgm:cxn modelId="{0105DE3D-7B4E-1344-B72D-377DACBF0EBC}" type="presParOf" srcId="{446B49FC-B995-44FB-89D4-A41DAC7D2BD0}" destId="{955130BA-DE0D-4347-A3C9-BD34A0165BBC}" srcOrd="3" destOrd="0" presId="urn:microsoft.com/office/officeart/2005/8/layout/radial1"/>
    <dgm:cxn modelId="{6A6BD4BC-24E6-3049-B750-ADF58A633475}" type="presParOf" srcId="{955130BA-DE0D-4347-A3C9-BD34A0165BBC}" destId="{B6512EE5-589E-4EC4-8F44-473713D35FCC}" srcOrd="0" destOrd="0" presId="urn:microsoft.com/office/officeart/2005/8/layout/radial1"/>
    <dgm:cxn modelId="{3E5B0E81-BC37-B249-A7F9-E4D7331542AE}" type="presParOf" srcId="{446B49FC-B995-44FB-89D4-A41DAC7D2BD0}" destId="{7E4E06A0-266B-4904-ACBF-86C00289C194}" srcOrd="4" destOrd="0" presId="urn:microsoft.com/office/officeart/2005/8/layout/radial1"/>
    <dgm:cxn modelId="{8A721FE5-F922-784F-AEFF-B4BF4CEECC52}" type="presParOf" srcId="{446B49FC-B995-44FB-89D4-A41DAC7D2BD0}" destId="{9FE96DA3-FD76-467C-8503-167E5AFDBDCB}" srcOrd="5" destOrd="0" presId="urn:microsoft.com/office/officeart/2005/8/layout/radial1"/>
    <dgm:cxn modelId="{C36B0AE3-46C3-594A-AEF8-41B96BF7BB3F}" type="presParOf" srcId="{9FE96DA3-FD76-467C-8503-167E5AFDBDCB}" destId="{E3A5DE89-AF1C-4515-8AA2-06D86F08ACEE}" srcOrd="0" destOrd="0" presId="urn:microsoft.com/office/officeart/2005/8/layout/radial1"/>
    <dgm:cxn modelId="{43538979-0B03-CD43-B8DC-1AF4128A6653}" type="presParOf" srcId="{446B49FC-B995-44FB-89D4-A41DAC7D2BD0}" destId="{998303E2-01EB-4038-BDCE-910433965F3F}" srcOrd="6" destOrd="0" presId="urn:microsoft.com/office/officeart/2005/8/layout/radial1"/>
    <dgm:cxn modelId="{CF425A8A-223F-4345-9083-C7AAEA6AC70F}" type="presParOf" srcId="{446B49FC-B995-44FB-89D4-A41DAC7D2BD0}" destId="{57EC9A85-A729-4E38-8EE6-5072FBEB0DF5}" srcOrd="7" destOrd="0" presId="urn:microsoft.com/office/officeart/2005/8/layout/radial1"/>
    <dgm:cxn modelId="{0F2603A0-B7E6-D84A-807B-BD60F9022815}" type="presParOf" srcId="{57EC9A85-A729-4E38-8EE6-5072FBEB0DF5}" destId="{D06662D8-8AC3-4176-AC0D-6F340945E5F2}" srcOrd="0" destOrd="0" presId="urn:microsoft.com/office/officeart/2005/8/layout/radial1"/>
    <dgm:cxn modelId="{F46E52A0-506E-0544-B0B4-4D7CEC3120B0}" type="presParOf" srcId="{446B49FC-B995-44FB-89D4-A41DAC7D2BD0}" destId="{74648C05-7F9E-4212-9EDB-C050089A3C3D}" srcOrd="8" destOrd="0" presId="urn:microsoft.com/office/officeart/2005/8/layout/radial1"/>
    <dgm:cxn modelId="{6F472F6B-F2CA-724F-B864-A83968FF6C5F}" type="presParOf" srcId="{446B49FC-B995-44FB-89D4-A41DAC7D2BD0}" destId="{420D3877-628D-4367-8BB2-1D8A67C1DE11}" srcOrd="9" destOrd="0" presId="urn:microsoft.com/office/officeart/2005/8/layout/radial1"/>
    <dgm:cxn modelId="{2F6A0BB2-0B69-F84B-AEC4-CCF4F1F8FB3C}" type="presParOf" srcId="{420D3877-628D-4367-8BB2-1D8A67C1DE11}" destId="{268D5495-B8E5-4435-897C-A78D09391267}" srcOrd="0" destOrd="0" presId="urn:microsoft.com/office/officeart/2005/8/layout/radial1"/>
    <dgm:cxn modelId="{5DE3C167-F6A4-C64F-8FA9-96E26976D83C}" type="presParOf" srcId="{446B49FC-B995-44FB-89D4-A41DAC7D2BD0}" destId="{7E6DB6CE-2950-4D48-B29A-235E1CFC3892}" srcOrd="10" destOrd="0" presId="urn:microsoft.com/office/officeart/2005/8/layout/radial1"/>
    <dgm:cxn modelId="{7E875EC8-B43F-CB4A-BB70-7B9911D32F26}" type="presParOf" srcId="{446B49FC-B995-44FB-89D4-A41DAC7D2BD0}" destId="{71739C4A-8950-4E8B-A2B1-5612A06C4C86}" srcOrd="11" destOrd="0" presId="urn:microsoft.com/office/officeart/2005/8/layout/radial1"/>
    <dgm:cxn modelId="{92467BD3-22B9-4F4F-86F0-86D755E4EB07}" type="presParOf" srcId="{71739C4A-8950-4E8B-A2B1-5612A06C4C86}" destId="{32E8193F-15D9-4873-B526-7B0576693F28}" srcOrd="0" destOrd="0" presId="urn:microsoft.com/office/officeart/2005/8/layout/radial1"/>
    <dgm:cxn modelId="{5940A4D9-EF93-5A48-B274-13E3B509CED0}" type="presParOf" srcId="{446B49FC-B995-44FB-89D4-A41DAC7D2BD0}" destId="{BB4454CA-9D7C-4C07-AF1A-30F30A1463E3}" srcOrd="12" destOrd="0" presId="urn:microsoft.com/office/officeart/2005/8/layout/radial1"/>
    <dgm:cxn modelId="{69E99FE3-35B7-3F4C-BACA-BD25260F1654}" type="presParOf" srcId="{446B49FC-B995-44FB-89D4-A41DAC7D2BD0}" destId="{1A5A53B8-9A69-4424-B939-52C593A3E33A}" srcOrd="13" destOrd="0" presId="urn:microsoft.com/office/officeart/2005/8/layout/radial1"/>
    <dgm:cxn modelId="{0253944D-9B8D-0A40-8DF1-DD8BD55C38E6}" type="presParOf" srcId="{1A5A53B8-9A69-4424-B939-52C593A3E33A}" destId="{3B8F8D56-4BF5-4A83-8AEE-052786CD07D8}" srcOrd="0" destOrd="0" presId="urn:microsoft.com/office/officeart/2005/8/layout/radial1"/>
    <dgm:cxn modelId="{BECA0E3C-B47B-4A4E-9BE7-67D884A7E3A9}" type="presParOf" srcId="{446B49FC-B995-44FB-89D4-A41DAC7D2BD0}" destId="{24CFB814-F33C-42B0-90CF-29F34FEC5A69}" srcOrd="14"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8BAD2-A338-4789-9448-398F2F60CAA3}">
      <dsp:nvSpPr>
        <dsp:cNvPr id="0" name=""/>
        <dsp:cNvSpPr/>
      </dsp:nvSpPr>
      <dsp:spPr>
        <a:xfrm>
          <a:off x="5673676" y="2596410"/>
          <a:ext cx="4424371" cy="143482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27777-35E4-40E1-B38B-EA0AFC2C4914}">
      <dsp:nvSpPr>
        <dsp:cNvPr id="0" name=""/>
        <dsp:cNvSpPr/>
      </dsp:nvSpPr>
      <dsp:spPr>
        <a:xfrm>
          <a:off x="7191712" y="1705572"/>
          <a:ext cx="800683" cy="1261052"/>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46E401-DC27-4787-A863-38112363AC3E}">
      <dsp:nvSpPr>
        <dsp:cNvPr id="0" name=""/>
        <dsp:cNvSpPr/>
      </dsp:nvSpPr>
      <dsp:spPr>
        <a:xfrm>
          <a:off x="5893561" y="4029915"/>
          <a:ext cx="3843282" cy="960820"/>
        </a:xfrm>
        <a:prstGeom prst="rect">
          <a:avLst/>
        </a:prstGeom>
        <a:solidFill>
          <a:srgbClr val="4382C1"/>
        </a:solidFill>
        <a:ln>
          <a:solidFill>
            <a:srgbClr val="4382C1"/>
          </a:solid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IE" sz="2400" kern="1200" dirty="0"/>
            <a:t>European Policy Guidelines</a:t>
          </a:r>
        </a:p>
      </dsp:txBody>
      <dsp:txXfrm>
        <a:off x="5893561" y="4029915"/>
        <a:ext cx="3843282" cy="960820"/>
      </dsp:txXfrm>
    </dsp:sp>
    <dsp:sp modelId="{C0FFE560-4B63-4C4D-8699-6AAEFEB1E9D1}">
      <dsp:nvSpPr>
        <dsp:cNvPr id="0" name=""/>
        <dsp:cNvSpPr/>
      </dsp:nvSpPr>
      <dsp:spPr>
        <a:xfrm>
          <a:off x="6693003" y="2374169"/>
          <a:ext cx="1994855" cy="170295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23986-FD34-4B41-B56B-7677CAD4A22E}">
      <dsp:nvSpPr>
        <dsp:cNvPr id="0" name=""/>
        <dsp:cNvSpPr/>
      </dsp:nvSpPr>
      <dsp:spPr>
        <a:xfrm>
          <a:off x="3704850" y="1837950"/>
          <a:ext cx="1410448" cy="1410448"/>
        </a:xfrm>
        <a:prstGeom prst="ellips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Quality Family Support</a:t>
          </a:r>
        </a:p>
      </dsp:txBody>
      <dsp:txXfrm>
        <a:off x="3911405" y="2044505"/>
        <a:ext cx="997338" cy="997338"/>
      </dsp:txXfrm>
    </dsp:sp>
    <dsp:sp modelId="{032AE7B0-52C5-420D-A582-28F740BF2E31}">
      <dsp:nvSpPr>
        <dsp:cNvPr id="0" name=""/>
        <dsp:cNvSpPr/>
      </dsp:nvSpPr>
      <dsp:spPr>
        <a:xfrm rot="16200000">
          <a:off x="4198359" y="1611842"/>
          <a:ext cx="423431" cy="28784"/>
        </a:xfrm>
        <a:custGeom>
          <a:avLst/>
          <a:gdLst/>
          <a:ahLst/>
          <a:cxnLst/>
          <a:rect l="0" t="0" r="0" b="0"/>
          <a:pathLst>
            <a:path>
              <a:moveTo>
                <a:pt x="0" y="14392"/>
              </a:moveTo>
              <a:lnTo>
                <a:pt x="423431" y="143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99489" y="1615648"/>
        <a:ext cx="21171" cy="21171"/>
      </dsp:txXfrm>
    </dsp:sp>
    <dsp:sp modelId="{502D6017-110F-4F8C-8FA2-60352F8F990F}">
      <dsp:nvSpPr>
        <dsp:cNvPr id="0" name=""/>
        <dsp:cNvSpPr/>
      </dsp:nvSpPr>
      <dsp:spPr>
        <a:xfrm>
          <a:off x="3704850" y="4069"/>
          <a:ext cx="1410448" cy="1410448"/>
        </a:xfrm>
        <a:prstGeom prst="ellipse">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1. Legislative and Policy Base</a:t>
          </a:r>
        </a:p>
      </dsp:txBody>
      <dsp:txXfrm>
        <a:off x="3911405" y="210624"/>
        <a:ext cx="997338" cy="997338"/>
      </dsp:txXfrm>
    </dsp:sp>
    <dsp:sp modelId="{4FF2874C-5DDD-437F-86B4-18E2C2BE3CC3}">
      <dsp:nvSpPr>
        <dsp:cNvPr id="0" name=""/>
        <dsp:cNvSpPr/>
      </dsp:nvSpPr>
      <dsp:spPr>
        <a:xfrm rot="19800000">
          <a:off x="4992452" y="2070312"/>
          <a:ext cx="423431" cy="28784"/>
        </a:xfrm>
        <a:custGeom>
          <a:avLst/>
          <a:gdLst/>
          <a:ahLst/>
          <a:cxnLst/>
          <a:rect l="0" t="0" r="0" b="0"/>
          <a:pathLst>
            <a:path>
              <a:moveTo>
                <a:pt x="0" y="14392"/>
              </a:moveTo>
              <a:lnTo>
                <a:pt x="423431" y="143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93582" y="2074119"/>
        <a:ext cx="21171" cy="21171"/>
      </dsp:txXfrm>
    </dsp:sp>
    <dsp:sp modelId="{68A71B60-B85B-4240-98DB-750176F3F2DB}">
      <dsp:nvSpPr>
        <dsp:cNvPr id="0" name=""/>
        <dsp:cNvSpPr/>
      </dsp:nvSpPr>
      <dsp:spPr>
        <a:xfrm>
          <a:off x="5293037" y="921010"/>
          <a:ext cx="1410448" cy="1410448"/>
        </a:xfrm>
        <a:prstGeom prst="ellipse">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t>2. Comprehensive </a:t>
          </a:r>
        </a:p>
      </dsp:txBody>
      <dsp:txXfrm>
        <a:off x="5499592" y="1127565"/>
        <a:ext cx="997338" cy="997338"/>
      </dsp:txXfrm>
    </dsp:sp>
    <dsp:sp modelId="{2FE53AB5-61C2-418E-93E6-8180819C07AA}">
      <dsp:nvSpPr>
        <dsp:cNvPr id="0" name=""/>
        <dsp:cNvSpPr/>
      </dsp:nvSpPr>
      <dsp:spPr>
        <a:xfrm rot="1800000">
          <a:off x="4992452" y="2987253"/>
          <a:ext cx="423431" cy="28784"/>
        </a:xfrm>
        <a:custGeom>
          <a:avLst/>
          <a:gdLst/>
          <a:ahLst/>
          <a:cxnLst/>
          <a:rect l="0" t="0" r="0" b="0"/>
          <a:pathLst>
            <a:path>
              <a:moveTo>
                <a:pt x="0" y="14392"/>
              </a:moveTo>
              <a:lnTo>
                <a:pt x="423431" y="143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93582" y="2991059"/>
        <a:ext cx="21171" cy="21171"/>
      </dsp:txXfrm>
    </dsp:sp>
    <dsp:sp modelId="{748F5585-B477-4253-9008-6FEC783E8343}">
      <dsp:nvSpPr>
        <dsp:cNvPr id="0" name=""/>
        <dsp:cNvSpPr/>
      </dsp:nvSpPr>
      <dsp:spPr>
        <a:xfrm>
          <a:off x="5293037" y="2754890"/>
          <a:ext cx="1410448" cy="1410448"/>
        </a:xfrm>
        <a:prstGeom prst="ellipse">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3. Inter-Sectoral and Inter-disciplinary</a:t>
          </a:r>
        </a:p>
      </dsp:txBody>
      <dsp:txXfrm>
        <a:off x="5499592" y="2961445"/>
        <a:ext cx="997338" cy="997338"/>
      </dsp:txXfrm>
    </dsp:sp>
    <dsp:sp modelId="{2147495A-3A5B-46A3-A799-FD465FB25E7B}">
      <dsp:nvSpPr>
        <dsp:cNvPr id="0" name=""/>
        <dsp:cNvSpPr/>
      </dsp:nvSpPr>
      <dsp:spPr>
        <a:xfrm rot="5400000">
          <a:off x="4198359" y="3445723"/>
          <a:ext cx="423431" cy="28784"/>
        </a:xfrm>
        <a:custGeom>
          <a:avLst/>
          <a:gdLst/>
          <a:ahLst/>
          <a:cxnLst/>
          <a:rect l="0" t="0" r="0" b="0"/>
          <a:pathLst>
            <a:path>
              <a:moveTo>
                <a:pt x="0" y="14392"/>
              </a:moveTo>
              <a:lnTo>
                <a:pt x="423431" y="143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99489" y="3449529"/>
        <a:ext cx="21171" cy="21171"/>
      </dsp:txXfrm>
    </dsp:sp>
    <dsp:sp modelId="{64060199-4F43-4AB3-BC50-7AB34DE74F0C}">
      <dsp:nvSpPr>
        <dsp:cNvPr id="0" name=""/>
        <dsp:cNvSpPr/>
      </dsp:nvSpPr>
      <dsp:spPr>
        <a:xfrm>
          <a:off x="3704850" y="3671831"/>
          <a:ext cx="1410448" cy="1410448"/>
        </a:xfrm>
        <a:prstGeom prst="ellipse">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4. Participatory</a:t>
          </a:r>
        </a:p>
      </dsp:txBody>
      <dsp:txXfrm>
        <a:off x="3911405" y="3878386"/>
        <a:ext cx="997338" cy="997338"/>
      </dsp:txXfrm>
    </dsp:sp>
    <dsp:sp modelId="{34D9F613-92EB-4B43-AFB5-51CD9AE892B1}">
      <dsp:nvSpPr>
        <dsp:cNvPr id="0" name=""/>
        <dsp:cNvSpPr/>
      </dsp:nvSpPr>
      <dsp:spPr>
        <a:xfrm rot="9000000">
          <a:off x="3404265" y="2987253"/>
          <a:ext cx="423431" cy="28784"/>
        </a:xfrm>
        <a:custGeom>
          <a:avLst/>
          <a:gdLst/>
          <a:ahLst/>
          <a:cxnLst/>
          <a:rect l="0" t="0" r="0" b="0"/>
          <a:pathLst>
            <a:path>
              <a:moveTo>
                <a:pt x="0" y="14392"/>
              </a:moveTo>
              <a:lnTo>
                <a:pt x="423431" y="143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05395" y="2991059"/>
        <a:ext cx="21171" cy="21171"/>
      </dsp:txXfrm>
    </dsp:sp>
    <dsp:sp modelId="{8FC3EC11-A233-4DA0-8722-0EF74A21E0F6}">
      <dsp:nvSpPr>
        <dsp:cNvPr id="0" name=""/>
        <dsp:cNvSpPr/>
      </dsp:nvSpPr>
      <dsp:spPr>
        <a:xfrm>
          <a:off x="2116663" y="2754890"/>
          <a:ext cx="1410448" cy="1410448"/>
        </a:xfrm>
        <a:prstGeom prst="ellipse">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5. Professional Training and Education </a:t>
          </a:r>
        </a:p>
      </dsp:txBody>
      <dsp:txXfrm>
        <a:off x="2323218" y="2961445"/>
        <a:ext cx="997338" cy="997338"/>
      </dsp:txXfrm>
    </dsp:sp>
    <dsp:sp modelId="{B6D1E81A-305E-402B-B813-6BEC2551B40A}">
      <dsp:nvSpPr>
        <dsp:cNvPr id="0" name=""/>
        <dsp:cNvSpPr/>
      </dsp:nvSpPr>
      <dsp:spPr>
        <a:xfrm rot="12600000">
          <a:off x="3404265" y="2070312"/>
          <a:ext cx="423431" cy="28784"/>
        </a:xfrm>
        <a:custGeom>
          <a:avLst/>
          <a:gdLst/>
          <a:ahLst/>
          <a:cxnLst/>
          <a:rect l="0" t="0" r="0" b="0"/>
          <a:pathLst>
            <a:path>
              <a:moveTo>
                <a:pt x="0" y="14392"/>
              </a:moveTo>
              <a:lnTo>
                <a:pt x="423431" y="143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05395" y="2074119"/>
        <a:ext cx="21171" cy="21171"/>
      </dsp:txXfrm>
    </dsp:sp>
    <dsp:sp modelId="{0C398FA9-5DC1-4888-8664-13D5E1437D33}">
      <dsp:nvSpPr>
        <dsp:cNvPr id="0" name=""/>
        <dsp:cNvSpPr/>
      </dsp:nvSpPr>
      <dsp:spPr>
        <a:xfrm>
          <a:off x="2116663" y="921010"/>
          <a:ext cx="1410448" cy="1410448"/>
        </a:xfrm>
        <a:prstGeom prst="ellipse">
          <a:avLst/>
        </a:prstGeom>
        <a:solidFill>
          <a:srgbClr val="C55A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6. Evidence</a:t>
          </a:r>
          <a:endParaRPr lang="en-US" sz="1200" kern="1200" dirty="0">
            <a:solidFill>
              <a:schemeClr val="bg1"/>
            </a:solidFill>
          </a:endParaRPr>
        </a:p>
      </dsp:txBody>
      <dsp:txXfrm>
        <a:off x="2323218" y="1127565"/>
        <a:ext cx="997338" cy="997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23986-FD34-4B41-B56B-7677CAD4A22E}">
      <dsp:nvSpPr>
        <dsp:cNvPr id="0" name=""/>
        <dsp:cNvSpPr/>
      </dsp:nvSpPr>
      <dsp:spPr>
        <a:xfrm>
          <a:off x="4198804" y="2131139"/>
          <a:ext cx="1636406" cy="1636406"/>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1.Legislative and Policy Base</a:t>
          </a:r>
        </a:p>
      </dsp:txBody>
      <dsp:txXfrm>
        <a:off x="4438450" y="2370785"/>
        <a:ext cx="1157114" cy="1157114"/>
      </dsp:txXfrm>
    </dsp:sp>
    <dsp:sp modelId="{032AE7B0-52C5-420D-A582-28F740BF2E31}">
      <dsp:nvSpPr>
        <dsp:cNvPr id="0" name=""/>
        <dsp:cNvSpPr/>
      </dsp:nvSpPr>
      <dsp:spPr>
        <a:xfrm rot="16200000">
          <a:off x="4771469" y="1870922"/>
          <a:ext cx="491077" cy="29355"/>
        </a:xfrm>
        <a:custGeom>
          <a:avLst/>
          <a:gdLst/>
          <a:ahLst/>
          <a:cxnLst/>
          <a:rect l="0" t="0" r="0" b="0"/>
          <a:pathLst>
            <a:path>
              <a:moveTo>
                <a:pt x="0" y="14677"/>
              </a:moveTo>
              <a:lnTo>
                <a:pt x="491077" y="146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04731" y="1873323"/>
        <a:ext cx="24553" cy="24553"/>
      </dsp:txXfrm>
    </dsp:sp>
    <dsp:sp modelId="{502D6017-110F-4F8C-8FA2-60352F8F990F}">
      <dsp:nvSpPr>
        <dsp:cNvPr id="0" name=""/>
        <dsp:cNvSpPr/>
      </dsp:nvSpPr>
      <dsp:spPr>
        <a:xfrm>
          <a:off x="4198804" y="3655"/>
          <a:ext cx="1636406" cy="1636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Children's Rights and Family Wellbeing Focused</a:t>
          </a:r>
        </a:p>
      </dsp:txBody>
      <dsp:txXfrm>
        <a:off x="4438450" y="243301"/>
        <a:ext cx="1157114" cy="1157114"/>
      </dsp:txXfrm>
    </dsp:sp>
    <dsp:sp modelId="{4FF2874C-5DDD-437F-86B4-18E2C2BE3CC3}">
      <dsp:nvSpPr>
        <dsp:cNvPr id="0" name=""/>
        <dsp:cNvSpPr/>
      </dsp:nvSpPr>
      <dsp:spPr>
        <a:xfrm rot="20520000">
          <a:off x="5783148" y="2605950"/>
          <a:ext cx="491077" cy="29355"/>
        </a:xfrm>
        <a:custGeom>
          <a:avLst/>
          <a:gdLst/>
          <a:ahLst/>
          <a:cxnLst/>
          <a:rect l="0" t="0" r="0" b="0"/>
          <a:pathLst>
            <a:path>
              <a:moveTo>
                <a:pt x="0" y="14677"/>
              </a:moveTo>
              <a:lnTo>
                <a:pt x="491077" y="146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16409" y="2608351"/>
        <a:ext cx="24553" cy="24553"/>
      </dsp:txXfrm>
    </dsp:sp>
    <dsp:sp modelId="{68A71B60-B85B-4240-98DB-750176F3F2DB}">
      <dsp:nvSpPr>
        <dsp:cNvPr id="0" name=""/>
        <dsp:cNvSpPr/>
      </dsp:nvSpPr>
      <dsp:spPr>
        <a:xfrm>
          <a:off x="6222162" y="1473710"/>
          <a:ext cx="1636406" cy="1636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Consolidate progress</a:t>
          </a:r>
        </a:p>
      </dsp:txBody>
      <dsp:txXfrm>
        <a:off x="6461808" y="1713356"/>
        <a:ext cx="1157114" cy="1157114"/>
      </dsp:txXfrm>
    </dsp:sp>
    <dsp:sp modelId="{D559C562-DA0D-4A00-BCBC-362E54AC3ECC}">
      <dsp:nvSpPr>
        <dsp:cNvPr id="0" name=""/>
        <dsp:cNvSpPr/>
      </dsp:nvSpPr>
      <dsp:spPr>
        <a:xfrm rot="3240000">
          <a:off x="5396721" y="3795250"/>
          <a:ext cx="491077" cy="29355"/>
        </a:xfrm>
        <a:custGeom>
          <a:avLst/>
          <a:gdLst/>
          <a:ahLst/>
          <a:cxnLst/>
          <a:rect l="0" t="0" r="0" b="0"/>
          <a:pathLst>
            <a:path>
              <a:moveTo>
                <a:pt x="0" y="14677"/>
              </a:moveTo>
              <a:lnTo>
                <a:pt x="491077" y="146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29982" y="3797651"/>
        <a:ext cx="24553" cy="24553"/>
      </dsp:txXfrm>
    </dsp:sp>
    <dsp:sp modelId="{2BE9CF16-F5A9-47D0-AE3E-39B630A9FCEF}">
      <dsp:nvSpPr>
        <dsp:cNvPr id="0" name=""/>
        <dsp:cNvSpPr/>
      </dsp:nvSpPr>
      <dsp:spPr>
        <a:xfrm>
          <a:off x="5449308" y="3852309"/>
          <a:ext cx="1636406" cy="1636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Resourced</a:t>
          </a:r>
        </a:p>
      </dsp:txBody>
      <dsp:txXfrm>
        <a:off x="5688954" y="4091955"/>
        <a:ext cx="1157114" cy="1157114"/>
      </dsp:txXfrm>
    </dsp:sp>
    <dsp:sp modelId="{34D9F613-92EB-4B43-AFB5-51CD9AE892B1}">
      <dsp:nvSpPr>
        <dsp:cNvPr id="0" name=""/>
        <dsp:cNvSpPr/>
      </dsp:nvSpPr>
      <dsp:spPr>
        <a:xfrm rot="7560000">
          <a:off x="4146217" y="3795250"/>
          <a:ext cx="491077" cy="29355"/>
        </a:xfrm>
        <a:custGeom>
          <a:avLst/>
          <a:gdLst/>
          <a:ahLst/>
          <a:cxnLst/>
          <a:rect l="0" t="0" r="0" b="0"/>
          <a:pathLst>
            <a:path>
              <a:moveTo>
                <a:pt x="0" y="14677"/>
              </a:moveTo>
              <a:lnTo>
                <a:pt x="491077" y="146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79479" y="3797651"/>
        <a:ext cx="24553" cy="24553"/>
      </dsp:txXfrm>
    </dsp:sp>
    <dsp:sp modelId="{8FC3EC11-A233-4DA0-8722-0EF74A21E0F6}">
      <dsp:nvSpPr>
        <dsp:cNvPr id="0" name=""/>
        <dsp:cNvSpPr/>
      </dsp:nvSpPr>
      <dsp:spPr>
        <a:xfrm>
          <a:off x="2948300" y="3852309"/>
          <a:ext cx="1636406" cy="1636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Institutional Context to Support Practice</a:t>
          </a:r>
        </a:p>
      </dsp:txBody>
      <dsp:txXfrm>
        <a:off x="3187946" y="4091955"/>
        <a:ext cx="1157114" cy="1157114"/>
      </dsp:txXfrm>
    </dsp:sp>
    <dsp:sp modelId="{2147495A-3A5B-46A3-A799-FD465FB25E7B}">
      <dsp:nvSpPr>
        <dsp:cNvPr id="0" name=""/>
        <dsp:cNvSpPr/>
      </dsp:nvSpPr>
      <dsp:spPr>
        <a:xfrm rot="11880000">
          <a:off x="3759790" y="2605950"/>
          <a:ext cx="491077" cy="29355"/>
        </a:xfrm>
        <a:custGeom>
          <a:avLst/>
          <a:gdLst/>
          <a:ahLst/>
          <a:cxnLst/>
          <a:rect l="0" t="0" r="0" b="0"/>
          <a:pathLst>
            <a:path>
              <a:moveTo>
                <a:pt x="0" y="14677"/>
              </a:moveTo>
              <a:lnTo>
                <a:pt x="491077" y="146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993052" y="2608351"/>
        <a:ext cx="24553" cy="24553"/>
      </dsp:txXfrm>
    </dsp:sp>
    <dsp:sp modelId="{64060199-4F43-4AB3-BC50-7AB34DE74F0C}">
      <dsp:nvSpPr>
        <dsp:cNvPr id="0" name=""/>
        <dsp:cNvSpPr/>
      </dsp:nvSpPr>
      <dsp:spPr>
        <a:xfrm>
          <a:off x="2175447" y="1473710"/>
          <a:ext cx="1636406" cy="1636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Prevention and Early Intervention</a:t>
          </a:r>
        </a:p>
      </dsp:txBody>
      <dsp:txXfrm>
        <a:off x="2415093" y="1713356"/>
        <a:ext cx="1157114" cy="1157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23986-FD34-4B41-B56B-7677CAD4A22E}">
      <dsp:nvSpPr>
        <dsp:cNvPr id="0" name=""/>
        <dsp:cNvSpPr/>
      </dsp:nvSpPr>
      <dsp:spPr>
        <a:xfrm>
          <a:off x="4265224" y="2093065"/>
          <a:ext cx="1606109" cy="1606109"/>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t>2.Comprehensive </a:t>
          </a:r>
        </a:p>
      </dsp:txBody>
      <dsp:txXfrm>
        <a:off x="4500433" y="2328274"/>
        <a:ext cx="1135691" cy="1135691"/>
      </dsp:txXfrm>
    </dsp:sp>
    <dsp:sp modelId="{032AE7B0-52C5-420D-A582-28F740BF2E31}">
      <dsp:nvSpPr>
        <dsp:cNvPr id="0" name=""/>
        <dsp:cNvSpPr/>
      </dsp:nvSpPr>
      <dsp:spPr>
        <a:xfrm rot="16200000">
          <a:off x="4826252" y="1836778"/>
          <a:ext cx="484053" cy="28520"/>
        </a:xfrm>
        <a:custGeom>
          <a:avLst/>
          <a:gdLst/>
          <a:ahLst/>
          <a:cxnLst/>
          <a:rect l="0" t="0" r="0" b="0"/>
          <a:pathLst>
            <a:path>
              <a:moveTo>
                <a:pt x="0" y="14260"/>
              </a:moveTo>
              <a:lnTo>
                <a:pt x="484053" y="142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56177" y="1838937"/>
        <a:ext cx="24202" cy="24202"/>
      </dsp:txXfrm>
    </dsp:sp>
    <dsp:sp modelId="{502D6017-110F-4F8C-8FA2-60352F8F990F}">
      <dsp:nvSpPr>
        <dsp:cNvPr id="0" name=""/>
        <dsp:cNvSpPr/>
      </dsp:nvSpPr>
      <dsp:spPr>
        <a:xfrm>
          <a:off x="4265224" y="2902"/>
          <a:ext cx="1606109" cy="16061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Family Diversity</a:t>
          </a:r>
        </a:p>
      </dsp:txBody>
      <dsp:txXfrm>
        <a:off x="4500433" y="238111"/>
        <a:ext cx="1135691" cy="1135691"/>
      </dsp:txXfrm>
    </dsp:sp>
    <dsp:sp modelId="{955130BA-DE0D-4347-A3C9-BD34A0165BBC}">
      <dsp:nvSpPr>
        <dsp:cNvPr id="0" name=""/>
        <dsp:cNvSpPr/>
      </dsp:nvSpPr>
      <dsp:spPr>
        <a:xfrm rot="20520000">
          <a:off x="5820184" y="2558912"/>
          <a:ext cx="484053" cy="28520"/>
        </a:xfrm>
        <a:custGeom>
          <a:avLst/>
          <a:gdLst/>
          <a:ahLst/>
          <a:cxnLst/>
          <a:rect l="0" t="0" r="0" b="0"/>
          <a:pathLst>
            <a:path>
              <a:moveTo>
                <a:pt x="0" y="14260"/>
              </a:moveTo>
              <a:lnTo>
                <a:pt x="484053" y="142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50109" y="2561071"/>
        <a:ext cx="24202" cy="24202"/>
      </dsp:txXfrm>
    </dsp:sp>
    <dsp:sp modelId="{7E4E06A0-266B-4904-ACBF-86C00289C194}">
      <dsp:nvSpPr>
        <dsp:cNvPr id="0" name=""/>
        <dsp:cNvSpPr/>
      </dsp:nvSpPr>
      <dsp:spPr>
        <a:xfrm>
          <a:off x="6253087" y="1447169"/>
          <a:ext cx="1606109" cy="16061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Universal and Targeted </a:t>
          </a:r>
        </a:p>
      </dsp:txBody>
      <dsp:txXfrm>
        <a:off x="6488296" y="1682378"/>
        <a:ext cx="1135691" cy="1135691"/>
      </dsp:txXfrm>
    </dsp:sp>
    <dsp:sp modelId="{420D3877-628D-4367-8BB2-1D8A67C1DE11}">
      <dsp:nvSpPr>
        <dsp:cNvPr id="0" name=""/>
        <dsp:cNvSpPr/>
      </dsp:nvSpPr>
      <dsp:spPr>
        <a:xfrm rot="3240000">
          <a:off x="5440535" y="3727348"/>
          <a:ext cx="484053" cy="28520"/>
        </a:xfrm>
        <a:custGeom>
          <a:avLst/>
          <a:gdLst/>
          <a:ahLst/>
          <a:cxnLst/>
          <a:rect l="0" t="0" r="0" b="0"/>
          <a:pathLst>
            <a:path>
              <a:moveTo>
                <a:pt x="0" y="14260"/>
              </a:moveTo>
              <a:lnTo>
                <a:pt x="484053" y="142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70461" y="3729507"/>
        <a:ext cx="24202" cy="24202"/>
      </dsp:txXfrm>
    </dsp:sp>
    <dsp:sp modelId="{7E6DB6CE-2950-4D48-B29A-235E1CFC3892}">
      <dsp:nvSpPr>
        <dsp:cNvPr id="0" name=""/>
        <dsp:cNvSpPr/>
      </dsp:nvSpPr>
      <dsp:spPr>
        <a:xfrm>
          <a:off x="5493791" y="3784043"/>
          <a:ext cx="1606109" cy="16061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Particular attention to Vulnerable Groups</a:t>
          </a:r>
          <a:endParaRPr lang="en-US" sz="1600" kern="1200">
            <a:solidFill>
              <a:schemeClr val="tx1"/>
            </a:solidFill>
          </a:endParaRPr>
        </a:p>
      </dsp:txBody>
      <dsp:txXfrm>
        <a:off x="5729000" y="4019252"/>
        <a:ext cx="1135691" cy="1135691"/>
      </dsp:txXfrm>
    </dsp:sp>
    <dsp:sp modelId="{760CC9D9-9D36-429B-9F28-5237523F672E}">
      <dsp:nvSpPr>
        <dsp:cNvPr id="0" name=""/>
        <dsp:cNvSpPr/>
      </dsp:nvSpPr>
      <dsp:spPr>
        <a:xfrm rot="7560000">
          <a:off x="4211968" y="3727348"/>
          <a:ext cx="484053" cy="28520"/>
        </a:xfrm>
        <a:custGeom>
          <a:avLst/>
          <a:gdLst/>
          <a:ahLst/>
          <a:cxnLst/>
          <a:rect l="0" t="0" r="0" b="0"/>
          <a:pathLst>
            <a:path>
              <a:moveTo>
                <a:pt x="0" y="14260"/>
              </a:moveTo>
              <a:lnTo>
                <a:pt x="484053" y="142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441894" y="3729507"/>
        <a:ext cx="24202" cy="24202"/>
      </dsp:txXfrm>
    </dsp:sp>
    <dsp:sp modelId="{307B8C3F-3068-4EAB-A958-6B12F0680AAE}">
      <dsp:nvSpPr>
        <dsp:cNvPr id="0" name=""/>
        <dsp:cNvSpPr/>
      </dsp:nvSpPr>
      <dsp:spPr>
        <a:xfrm>
          <a:off x="3036656" y="3784043"/>
          <a:ext cx="1606109" cy="16061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Community level delivery including NGO role</a:t>
          </a:r>
        </a:p>
      </dsp:txBody>
      <dsp:txXfrm>
        <a:off x="3271865" y="4019252"/>
        <a:ext cx="1135691" cy="1135691"/>
      </dsp:txXfrm>
    </dsp:sp>
    <dsp:sp modelId="{57EC9A85-A729-4E38-8EE6-5072FBEB0DF5}">
      <dsp:nvSpPr>
        <dsp:cNvPr id="0" name=""/>
        <dsp:cNvSpPr/>
      </dsp:nvSpPr>
      <dsp:spPr>
        <a:xfrm rot="11880000">
          <a:off x="3832320" y="2558912"/>
          <a:ext cx="484053" cy="28520"/>
        </a:xfrm>
        <a:custGeom>
          <a:avLst/>
          <a:gdLst/>
          <a:ahLst/>
          <a:cxnLst/>
          <a:rect l="0" t="0" r="0" b="0"/>
          <a:pathLst>
            <a:path>
              <a:moveTo>
                <a:pt x="0" y="14260"/>
              </a:moveTo>
              <a:lnTo>
                <a:pt x="484053" y="142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062245" y="2561071"/>
        <a:ext cx="24202" cy="24202"/>
      </dsp:txXfrm>
    </dsp:sp>
    <dsp:sp modelId="{74648C05-7F9E-4212-9EDB-C050089A3C3D}">
      <dsp:nvSpPr>
        <dsp:cNvPr id="0" name=""/>
        <dsp:cNvSpPr/>
      </dsp:nvSpPr>
      <dsp:spPr>
        <a:xfrm>
          <a:off x="2277360" y="1447169"/>
          <a:ext cx="1606109" cy="16061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Sustainability </a:t>
          </a:r>
        </a:p>
      </dsp:txBody>
      <dsp:txXfrm>
        <a:off x="2512569" y="1682378"/>
        <a:ext cx="1135691" cy="11356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23986-FD34-4B41-B56B-7677CAD4A22E}">
      <dsp:nvSpPr>
        <dsp:cNvPr id="0" name=""/>
        <dsp:cNvSpPr/>
      </dsp:nvSpPr>
      <dsp:spPr>
        <a:xfrm>
          <a:off x="4296153" y="1967074"/>
          <a:ext cx="1495482" cy="1495482"/>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3.Inter-Sectoral and Inter-disciplinary</a:t>
          </a:r>
        </a:p>
      </dsp:txBody>
      <dsp:txXfrm>
        <a:off x="4515161" y="2186082"/>
        <a:ext cx="1057466" cy="1057466"/>
      </dsp:txXfrm>
    </dsp:sp>
    <dsp:sp modelId="{9FE96DA3-FD76-467C-8503-167E5AFDBDCB}">
      <dsp:nvSpPr>
        <dsp:cNvPr id="0" name=""/>
        <dsp:cNvSpPr/>
      </dsp:nvSpPr>
      <dsp:spPr>
        <a:xfrm rot="16200000">
          <a:off x="4818533" y="1728371"/>
          <a:ext cx="450722" cy="26684"/>
        </a:xfrm>
        <a:custGeom>
          <a:avLst/>
          <a:gdLst/>
          <a:ahLst/>
          <a:cxnLst/>
          <a:rect l="0" t="0" r="0" b="0"/>
          <a:pathLst>
            <a:path>
              <a:moveTo>
                <a:pt x="0" y="13342"/>
              </a:moveTo>
              <a:lnTo>
                <a:pt x="450722" y="133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2626" y="1730445"/>
        <a:ext cx="22536" cy="22536"/>
      </dsp:txXfrm>
    </dsp:sp>
    <dsp:sp modelId="{998303E2-01EB-4038-BDCE-910433965F3F}">
      <dsp:nvSpPr>
        <dsp:cNvPr id="0" name=""/>
        <dsp:cNvSpPr/>
      </dsp:nvSpPr>
      <dsp:spPr>
        <a:xfrm>
          <a:off x="4296153" y="20869"/>
          <a:ext cx="1495482" cy="1495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Holistic and </a:t>
          </a:r>
          <a:r>
            <a:rPr lang="en-US" sz="1400" kern="1200" dirty="0" err="1"/>
            <a:t>Ecosystemic</a:t>
          </a:r>
          <a:r>
            <a:rPr lang="en-US" sz="1400" kern="1200" dirty="0"/>
            <a:t> approach</a:t>
          </a:r>
        </a:p>
      </dsp:txBody>
      <dsp:txXfrm>
        <a:off x="4515161" y="239877"/>
        <a:ext cx="1057466" cy="1057466"/>
      </dsp:txXfrm>
    </dsp:sp>
    <dsp:sp modelId="{2BA1EA62-8E0C-F14F-9E74-863C2CB0297D}">
      <dsp:nvSpPr>
        <dsp:cNvPr id="0" name=""/>
        <dsp:cNvSpPr/>
      </dsp:nvSpPr>
      <dsp:spPr>
        <a:xfrm rot="19800000">
          <a:off x="5661265" y="2214922"/>
          <a:ext cx="450722" cy="26684"/>
        </a:xfrm>
        <a:custGeom>
          <a:avLst/>
          <a:gdLst/>
          <a:ahLst/>
          <a:cxnLst/>
          <a:rect l="0" t="0" r="0" b="0"/>
          <a:pathLst>
            <a:path>
              <a:moveTo>
                <a:pt x="0" y="13342"/>
              </a:moveTo>
              <a:lnTo>
                <a:pt x="450722" y="133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875358" y="2216996"/>
        <a:ext cx="22536" cy="22536"/>
      </dsp:txXfrm>
    </dsp:sp>
    <dsp:sp modelId="{F61CDE57-7506-174B-8671-A9BF94185ECF}">
      <dsp:nvSpPr>
        <dsp:cNvPr id="0" name=""/>
        <dsp:cNvSpPr/>
      </dsp:nvSpPr>
      <dsp:spPr>
        <a:xfrm>
          <a:off x="5981616" y="993972"/>
          <a:ext cx="1495482" cy="1495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Collaboration</a:t>
          </a:r>
        </a:p>
      </dsp:txBody>
      <dsp:txXfrm>
        <a:off x="6200624" y="1212980"/>
        <a:ext cx="1057466" cy="1057466"/>
      </dsp:txXfrm>
    </dsp:sp>
    <dsp:sp modelId="{FB6D0E9C-803E-044F-8BC3-A39577225B38}">
      <dsp:nvSpPr>
        <dsp:cNvPr id="0" name=""/>
        <dsp:cNvSpPr/>
      </dsp:nvSpPr>
      <dsp:spPr>
        <a:xfrm rot="1800000">
          <a:off x="5661265" y="3188024"/>
          <a:ext cx="450722" cy="26684"/>
        </a:xfrm>
        <a:custGeom>
          <a:avLst/>
          <a:gdLst/>
          <a:ahLst/>
          <a:cxnLst/>
          <a:rect l="0" t="0" r="0" b="0"/>
          <a:pathLst>
            <a:path>
              <a:moveTo>
                <a:pt x="0" y="13342"/>
              </a:moveTo>
              <a:lnTo>
                <a:pt x="450722" y="133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875358" y="3190098"/>
        <a:ext cx="22536" cy="22536"/>
      </dsp:txXfrm>
    </dsp:sp>
    <dsp:sp modelId="{2FED2336-3A28-4644-8D3D-1EE3B439697E}">
      <dsp:nvSpPr>
        <dsp:cNvPr id="0" name=""/>
        <dsp:cNvSpPr/>
      </dsp:nvSpPr>
      <dsp:spPr>
        <a:xfrm>
          <a:off x="5981616" y="2940176"/>
          <a:ext cx="1495482" cy="1495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Service Continuum</a:t>
          </a:r>
        </a:p>
      </dsp:txBody>
      <dsp:txXfrm>
        <a:off x="6200624" y="3159184"/>
        <a:ext cx="1057466" cy="1057466"/>
      </dsp:txXfrm>
    </dsp:sp>
    <dsp:sp modelId="{032AE7B0-52C5-420D-A582-28F740BF2E31}">
      <dsp:nvSpPr>
        <dsp:cNvPr id="0" name=""/>
        <dsp:cNvSpPr/>
      </dsp:nvSpPr>
      <dsp:spPr>
        <a:xfrm rot="5400000">
          <a:off x="4818533" y="3674575"/>
          <a:ext cx="450722" cy="26684"/>
        </a:xfrm>
        <a:custGeom>
          <a:avLst/>
          <a:gdLst/>
          <a:ahLst/>
          <a:cxnLst/>
          <a:rect l="0" t="0" r="0" b="0"/>
          <a:pathLst>
            <a:path>
              <a:moveTo>
                <a:pt x="0" y="13342"/>
              </a:moveTo>
              <a:lnTo>
                <a:pt x="450722" y="133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2626" y="3676649"/>
        <a:ext cx="22536" cy="22536"/>
      </dsp:txXfrm>
    </dsp:sp>
    <dsp:sp modelId="{502D6017-110F-4F8C-8FA2-60352F8F990F}">
      <dsp:nvSpPr>
        <dsp:cNvPr id="0" name=""/>
        <dsp:cNvSpPr/>
      </dsp:nvSpPr>
      <dsp:spPr>
        <a:xfrm>
          <a:off x="4296153" y="3913278"/>
          <a:ext cx="1495482" cy="1495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t>Structures, mechanisms, guidance  and protocols</a:t>
          </a:r>
          <a:endParaRPr lang="en-US" sz="1400" kern="1200">
            <a:solidFill>
              <a:schemeClr val="tx1"/>
            </a:solidFill>
          </a:endParaRPr>
        </a:p>
      </dsp:txBody>
      <dsp:txXfrm>
        <a:off x="4515161" y="4132286"/>
        <a:ext cx="1057466" cy="1057466"/>
      </dsp:txXfrm>
    </dsp:sp>
    <dsp:sp modelId="{420D3877-628D-4367-8BB2-1D8A67C1DE11}">
      <dsp:nvSpPr>
        <dsp:cNvPr id="0" name=""/>
        <dsp:cNvSpPr/>
      </dsp:nvSpPr>
      <dsp:spPr>
        <a:xfrm rot="9000000">
          <a:off x="3975802" y="3188024"/>
          <a:ext cx="450722" cy="26684"/>
        </a:xfrm>
        <a:custGeom>
          <a:avLst/>
          <a:gdLst/>
          <a:ahLst/>
          <a:cxnLst/>
          <a:rect l="0" t="0" r="0" b="0"/>
          <a:pathLst>
            <a:path>
              <a:moveTo>
                <a:pt x="0" y="13342"/>
              </a:moveTo>
              <a:lnTo>
                <a:pt x="450722" y="133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89895" y="3190098"/>
        <a:ext cx="22536" cy="22536"/>
      </dsp:txXfrm>
    </dsp:sp>
    <dsp:sp modelId="{7E6DB6CE-2950-4D48-B29A-235E1CFC3892}">
      <dsp:nvSpPr>
        <dsp:cNvPr id="0" name=""/>
        <dsp:cNvSpPr/>
      </dsp:nvSpPr>
      <dsp:spPr>
        <a:xfrm>
          <a:off x="2610691" y="2940176"/>
          <a:ext cx="1495482" cy="1495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Policy Mandates</a:t>
          </a:r>
        </a:p>
      </dsp:txBody>
      <dsp:txXfrm>
        <a:off x="2829699" y="3159184"/>
        <a:ext cx="1057466" cy="1057466"/>
      </dsp:txXfrm>
    </dsp:sp>
    <dsp:sp modelId="{955130BA-DE0D-4347-A3C9-BD34A0165BBC}">
      <dsp:nvSpPr>
        <dsp:cNvPr id="0" name=""/>
        <dsp:cNvSpPr/>
      </dsp:nvSpPr>
      <dsp:spPr>
        <a:xfrm rot="12600000">
          <a:off x="3975802" y="2214922"/>
          <a:ext cx="450722" cy="26684"/>
        </a:xfrm>
        <a:custGeom>
          <a:avLst/>
          <a:gdLst/>
          <a:ahLst/>
          <a:cxnLst/>
          <a:rect l="0" t="0" r="0" b="0"/>
          <a:pathLst>
            <a:path>
              <a:moveTo>
                <a:pt x="0" y="13342"/>
              </a:moveTo>
              <a:lnTo>
                <a:pt x="450722" y="133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89895" y="2216996"/>
        <a:ext cx="22536" cy="22536"/>
      </dsp:txXfrm>
    </dsp:sp>
    <dsp:sp modelId="{7E4E06A0-266B-4904-ACBF-86C00289C194}">
      <dsp:nvSpPr>
        <dsp:cNvPr id="0" name=""/>
        <dsp:cNvSpPr/>
      </dsp:nvSpPr>
      <dsp:spPr>
        <a:xfrm>
          <a:off x="2610691" y="993972"/>
          <a:ext cx="1495482" cy="1495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Intervention Effectiveness and Efficiency</a:t>
          </a:r>
          <a:endParaRPr lang="en-US" sz="1400" kern="1200" dirty="0">
            <a:solidFill>
              <a:schemeClr val="tx1"/>
            </a:solidFill>
          </a:endParaRPr>
        </a:p>
      </dsp:txBody>
      <dsp:txXfrm>
        <a:off x="2829699" y="1212980"/>
        <a:ext cx="1057466" cy="10574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23986-FD34-4B41-B56B-7677CAD4A22E}">
      <dsp:nvSpPr>
        <dsp:cNvPr id="0" name=""/>
        <dsp:cNvSpPr/>
      </dsp:nvSpPr>
      <dsp:spPr>
        <a:xfrm>
          <a:off x="4246765" y="2064101"/>
          <a:ext cx="1569873" cy="1569873"/>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a:t>4.Participatory</a:t>
          </a:r>
        </a:p>
      </dsp:txBody>
      <dsp:txXfrm>
        <a:off x="4476668" y="2294004"/>
        <a:ext cx="1110067" cy="1110067"/>
      </dsp:txXfrm>
    </dsp:sp>
    <dsp:sp modelId="{6FA8C284-3C11-304D-80B0-34F1B86043F5}">
      <dsp:nvSpPr>
        <dsp:cNvPr id="0" name=""/>
        <dsp:cNvSpPr/>
      </dsp:nvSpPr>
      <dsp:spPr>
        <a:xfrm rot="16200000">
          <a:off x="4794651" y="1813010"/>
          <a:ext cx="474101" cy="28079"/>
        </a:xfrm>
        <a:custGeom>
          <a:avLst/>
          <a:gdLst/>
          <a:ahLst/>
          <a:cxnLst/>
          <a:rect l="0" t="0" r="0" b="0"/>
          <a:pathLst>
            <a:path>
              <a:moveTo>
                <a:pt x="0" y="14039"/>
              </a:moveTo>
              <a:lnTo>
                <a:pt x="474101" y="140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019849" y="1815198"/>
        <a:ext cx="23705" cy="23705"/>
      </dsp:txXfrm>
    </dsp:sp>
    <dsp:sp modelId="{FD4AEBE1-7FF3-E64D-9CC4-F2D2901AF1DE}">
      <dsp:nvSpPr>
        <dsp:cNvPr id="0" name=""/>
        <dsp:cNvSpPr/>
      </dsp:nvSpPr>
      <dsp:spPr>
        <a:xfrm>
          <a:off x="4246765" y="20126"/>
          <a:ext cx="1569873" cy="1569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Needs-led</a:t>
          </a:r>
        </a:p>
      </dsp:txBody>
      <dsp:txXfrm>
        <a:off x="4476668" y="250029"/>
        <a:ext cx="1110067" cy="1110067"/>
      </dsp:txXfrm>
    </dsp:sp>
    <dsp:sp modelId="{9FE96DA3-FD76-467C-8503-167E5AFDBDCB}">
      <dsp:nvSpPr>
        <dsp:cNvPr id="0" name=""/>
        <dsp:cNvSpPr/>
      </dsp:nvSpPr>
      <dsp:spPr>
        <a:xfrm rot="20520000">
          <a:off x="5766619" y="2519186"/>
          <a:ext cx="474101" cy="28079"/>
        </a:xfrm>
        <a:custGeom>
          <a:avLst/>
          <a:gdLst/>
          <a:ahLst/>
          <a:cxnLst/>
          <a:rect l="0" t="0" r="0" b="0"/>
          <a:pathLst>
            <a:path>
              <a:moveTo>
                <a:pt x="0" y="14039"/>
              </a:moveTo>
              <a:lnTo>
                <a:pt x="474101" y="140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91817" y="2521374"/>
        <a:ext cx="23705" cy="23705"/>
      </dsp:txXfrm>
    </dsp:sp>
    <dsp:sp modelId="{998303E2-01EB-4038-BDCE-910433965F3F}">
      <dsp:nvSpPr>
        <dsp:cNvPr id="0" name=""/>
        <dsp:cNvSpPr/>
      </dsp:nvSpPr>
      <dsp:spPr>
        <a:xfrm>
          <a:off x="6190701" y="1432478"/>
          <a:ext cx="1569873" cy="1569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Rights-Based</a:t>
          </a:r>
        </a:p>
      </dsp:txBody>
      <dsp:txXfrm>
        <a:off x="6420604" y="1662381"/>
        <a:ext cx="1110067" cy="1110067"/>
      </dsp:txXfrm>
    </dsp:sp>
    <dsp:sp modelId="{420D3877-628D-4367-8BB2-1D8A67C1DE11}">
      <dsp:nvSpPr>
        <dsp:cNvPr id="0" name=""/>
        <dsp:cNvSpPr/>
      </dsp:nvSpPr>
      <dsp:spPr>
        <a:xfrm rot="3088737">
          <a:off x="5413171" y="3671866"/>
          <a:ext cx="569417" cy="28079"/>
        </a:xfrm>
        <a:custGeom>
          <a:avLst/>
          <a:gdLst/>
          <a:ahLst/>
          <a:cxnLst/>
          <a:rect l="0" t="0" r="0" b="0"/>
          <a:pathLst>
            <a:path>
              <a:moveTo>
                <a:pt x="0" y="14039"/>
              </a:moveTo>
              <a:lnTo>
                <a:pt x="569417" y="140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83644" y="3671671"/>
        <a:ext cx="28470" cy="28470"/>
      </dsp:txXfrm>
    </dsp:sp>
    <dsp:sp modelId="{7E6DB6CE-2950-4D48-B29A-235E1CFC3892}">
      <dsp:nvSpPr>
        <dsp:cNvPr id="0" name=""/>
        <dsp:cNvSpPr/>
      </dsp:nvSpPr>
      <dsp:spPr>
        <a:xfrm>
          <a:off x="5579120" y="3737838"/>
          <a:ext cx="1569873" cy="1569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At all levels: in Practice, Provision and Evidence Systems</a:t>
          </a:r>
          <a:endParaRPr lang="en-US" sz="1500" kern="1200" dirty="0">
            <a:solidFill>
              <a:schemeClr val="tx1"/>
            </a:solidFill>
          </a:endParaRPr>
        </a:p>
      </dsp:txBody>
      <dsp:txXfrm>
        <a:off x="5809023" y="3967741"/>
        <a:ext cx="1110067" cy="1110067"/>
      </dsp:txXfrm>
    </dsp:sp>
    <dsp:sp modelId="{BF98A517-C0B3-E640-8029-702EC962ECE4}">
      <dsp:nvSpPr>
        <dsp:cNvPr id="0" name=""/>
        <dsp:cNvSpPr/>
      </dsp:nvSpPr>
      <dsp:spPr>
        <a:xfrm rot="7560000">
          <a:off x="4193942" y="3661803"/>
          <a:ext cx="474101" cy="28079"/>
        </a:xfrm>
        <a:custGeom>
          <a:avLst/>
          <a:gdLst/>
          <a:ahLst/>
          <a:cxnLst/>
          <a:rect l="0" t="0" r="0" b="0"/>
          <a:pathLst>
            <a:path>
              <a:moveTo>
                <a:pt x="0" y="14039"/>
              </a:moveTo>
              <a:lnTo>
                <a:pt x="474101" y="140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4419140" y="3663990"/>
        <a:ext cx="23705" cy="23705"/>
      </dsp:txXfrm>
    </dsp:sp>
    <dsp:sp modelId="{79BDF18F-678C-BB46-BC82-FD70AC6C37C0}">
      <dsp:nvSpPr>
        <dsp:cNvPr id="0" name=""/>
        <dsp:cNvSpPr/>
      </dsp:nvSpPr>
      <dsp:spPr>
        <a:xfrm>
          <a:off x="3045347" y="3717712"/>
          <a:ext cx="1569873" cy="1569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t>Builds on Strengths and Capacities</a:t>
          </a:r>
          <a:endParaRPr lang="en-US" sz="1500" kern="1200" dirty="0">
            <a:solidFill>
              <a:schemeClr val="tx1"/>
            </a:solidFill>
          </a:endParaRPr>
        </a:p>
      </dsp:txBody>
      <dsp:txXfrm>
        <a:off x="3275250" y="3947615"/>
        <a:ext cx="1110067" cy="1110067"/>
      </dsp:txXfrm>
    </dsp:sp>
    <dsp:sp modelId="{2A10FAA9-6E58-4A50-9D89-D38B174A83B2}">
      <dsp:nvSpPr>
        <dsp:cNvPr id="0" name=""/>
        <dsp:cNvSpPr/>
      </dsp:nvSpPr>
      <dsp:spPr>
        <a:xfrm rot="11880000">
          <a:off x="3822683" y="2519186"/>
          <a:ext cx="474101" cy="28079"/>
        </a:xfrm>
        <a:custGeom>
          <a:avLst/>
          <a:gdLst/>
          <a:ahLst/>
          <a:cxnLst/>
          <a:rect l="0" t="0" r="0" b="0"/>
          <a:pathLst>
            <a:path>
              <a:moveTo>
                <a:pt x="0" y="14039"/>
              </a:moveTo>
              <a:lnTo>
                <a:pt x="474101" y="140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047882" y="2521374"/>
        <a:ext cx="23705" cy="23705"/>
      </dsp:txXfrm>
    </dsp:sp>
    <dsp:sp modelId="{F278DB55-D54B-4EE4-A1D3-F615EA031DC6}">
      <dsp:nvSpPr>
        <dsp:cNvPr id="0" name=""/>
        <dsp:cNvSpPr/>
      </dsp:nvSpPr>
      <dsp:spPr>
        <a:xfrm>
          <a:off x="2302830" y="1432478"/>
          <a:ext cx="1569873" cy="15698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a:solidFill>
                <a:schemeClr val="bg1"/>
              </a:solidFill>
            </a:rPr>
            <a:t>Empowering</a:t>
          </a:r>
        </a:p>
      </dsp:txBody>
      <dsp:txXfrm>
        <a:off x="2532733" y="1662381"/>
        <a:ext cx="1110067" cy="11100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23986-FD34-4B41-B56B-7677CAD4A22E}">
      <dsp:nvSpPr>
        <dsp:cNvPr id="0" name=""/>
        <dsp:cNvSpPr/>
      </dsp:nvSpPr>
      <dsp:spPr>
        <a:xfrm>
          <a:off x="4296153" y="1967074"/>
          <a:ext cx="1495482" cy="1495482"/>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5.Professional Training and Education </a:t>
          </a:r>
        </a:p>
      </dsp:txBody>
      <dsp:txXfrm>
        <a:off x="4515161" y="2186082"/>
        <a:ext cx="1057466" cy="1057466"/>
      </dsp:txXfrm>
    </dsp:sp>
    <dsp:sp modelId="{DC969A08-8A05-4C5B-9702-4FCF6483DF41}">
      <dsp:nvSpPr>
        <dsp:cNvPr id="0" name=""/>
        <dsp:cNvSpPr/>
      </dsp:nvSpPr>
      <dsp:spPr>
        <a:xfrm rot="16200000">
          <a:off x="4818533" y="1728371"/>
          <a:ext cx="450722" cy="26684"/>
        </a:xfrm>
        <a:custGeom>
          <a:avLst/>
          <a:gdLst/>
          <a:ahLst/>
          <a:cxnLst/>
          <a:rect l="0" t="0" r="0" b="0"/>
          <a:pathLst>
            <a:path>
              <a:moveTo>
                <a:pt x="0" y="13342"/>
              </a:moveTo>
              <a:lnTo>
                <a:pt x="450722" y="133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2626" y="1730445"/>
        <a:ext cx="22536" cy="22536"/>
      </dsp:txXfrm>
    </dsp:sp>
    <dsp:sp modelId="{43724387-053D-4DF9-AC25-BFF7C5227461}">
      <dsp:nvSpPr>
        <dsp:cNvPr id="0" name=""/>
        <dsp:cNvSpPr/>
      </dsp:nvSpPr>
      <dsp:spPr>
        <a:xfrm>
          <a:off x="4296153" y="20869"/>
          <a:ext cx="1495482" cy="1495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Initial and Continuing- Professional Development</a:t>
          </a:r>
        </a:p>
      </dsp:txBody>
      <dsp:txXfrm>
        <a:off x="4515161" y="239877"/>
        <a:ext cx="1057466" cy="1057466"/>
      </dsp:txXfrm>
    </dsp:sp>
    <dsp:sp modelId="{0248C0AC-9484-614A-B5F7-C78DE49D8A30}">
      <dsp:nvSpPr>
        <dsp:cNvPr id="0" name=""/>
        <dsp:cNvSpPr/>
      </dsp:nvSpPr>
      <dsp:spPr>
        <a:xfrm rot="19800000">
          <a:off x="5661265" y="2214922"/>
          <a:ext cx="450722" cy="26684"/>
        </a:xfrm>
        <a:custGeom>
          <a:avLst/>
          <a:gdLst/>
          <a:ahLst/>
          <a:cxnLst/>
          <a:rect l="0" t="0" r="0" b="0"/>
          <a:pathLst>
            <a:path>
              <a:moveTo>
                <a:pt x="0" y="13342"/>
              </a:moveTo>
              <a:lnTo>
                <a:pt x="450722" y="133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875358" y="2216996"/>
        <a:ext cx="22536" cy="22536"/>
      </dsp:txXfrm>
    </dsp:sp>
    <dsp:sp modelId="{78F5337D-FEC0-4847-9762-3BC7D6BE4B32}">
      <dsp:nvSpPr>
        <dsp:cNvPr id="0" name=""/>
        <dsp:cNvSpPr/>
      </dsp:nvSpPr>
      <dsp:spPr>
        <a:xfrm>
          <a:off x="5981616" y="993972"/>
          <a:ext cx="1495482" cy="1495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Professionals develop the expected competences in the practice</a:t>
          </a:r>
        </a:p>
      </dsp:txBody>
      <dsp:txXfrm>
        <a:off x="6200624" y="1212980"/>
        <a:ext cx="1057466" cy="1057466"/>
      </dsp:txXfrm>
    </dsp:sp>
    <dsp:sp modelId="{032AE7B0-52C5-420D-A582-28F740BF2E31}">
      <dsp:nvSpPr>
        <dsp:cNvPr id="0" name=""/>
        <dsp:cNvSpPr/>
      </dsp:nvSpPr>
      <dsp:spPr>
        <a:xfrm rot="1800000">
          <a:off x="5661265" y="3188024"/>
          <a:ext cx="450722" cy="26684"/>
        </a:xfrm>
        <a:custGeom>
          <a:avLst/>
          <a:gdLst/>
          <a:ahLst/>
          <a:cxnLst/>
          <a:rect l="0" t="0" r="0" b="0"/>
          <a:pathLst>
            <a:path>
              <a:moveTo>
                <a:pt x="0" y="13342"/>
              </a:moveTo>
              <a:lnTo>
                <a:pt x="450722" y="133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75358" y="3190098"/>
        <a:ext cx="22536" cy="22536"/>
      </dsp:txXfrm>
    </dsp:sp>
    <dsp:sp modelId="{502D6017-110F-4F8C-8FA2-60352F8F990F}">
      <dsp:nvSpPr>
        <dsp:cNvPr id="0" name=""/>
        <dsp:cNvSpPr/>
      </dsp:nvSpPr>
      <dsp:spPr>
        <a:xfrm>
          <a:off x="5981616" y="2940176"/>
          <a:ext cx="1495482" cy="1495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t>Requires Supportive Organisations </a:t>
          </a:r>
        </a:p>
      </dsp:txBody>
      <dsp:txXfrm>
        <a:off x="6200624" y="3159184"/>
        <a:ext cx="1057466" cy="1057466"/>
      </dsp:txXfrm>
    </dsp:sp>
    <dsp:sp modelId="{420D3877-628D-4367-8BB2-1D8A67C1DE11}">
      <dsp:nvSpPr>
        <dsp:cNvPr id="0" name=""/>
        <dsp:cNvSpPr/>
      </dsp:nvSpPr>
      <dsp:spPr>
        <a:xfrm rot="5400000">
          <a:off x="4818533" y="3674575"/>
          <a:ext cx="450722" cy="26684"/>
        </a:xfrm>
        <a:custGeom>
          <a:avLst/>
          <a:gdLst/>
          <a:ahLst/>
          <a:cxnLst/>
          <a:rect l="0" t="0" r="0" b="0"/>
          <a:pathLst>
            <a:path>
              <a:moveTo>
                <a:pt x="0" y="13342"/>
              </a:moveTo>
              <a:lnTo>
                <a:pt x="450722" y="133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2626" y="3676649"/>
        <a:ext cx="22536" cy="22536"/>
      </dsp:txXfrm>
    </dsp:sp>
    <dsp:sp modelId="{7E6DB6CE-2950-4D48-B29A-235E1CFC3892}">
      <dsp:nvSpPr>
        <dsp:cNvPr id="0" name=""/>
        <dsp:cNvSpPr/>
      </dsp:nvSpPr>
      <dsp:spPr>
        <a:xfrm>
          <a:off x="4296153" y="3913278"/>
          <a:ext cx="1495482" cy="1495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Supports the delivery of </a:t>
          </a:r>
          <a:r>
            <a:rPr lang="en-US" sz="1200" u="none" kern="1200" dirty="0"/>
            <a:t>evidence based </a:t>
          </a:r>
          <a:r>
            <a:rPr lang="en-US" sz="1200" kern="1200" dirty="0"/>
            <a:t>practices</a:t>
          </a:r>
        </a:p>
      </dsp:txBody>
      <dsp:txXfrm>
        <a:off x="4515161" y="4132286"/>
        <a:ext cx="1057466" cy="1057466"/>
      </dsp:txXfrm>
    </dsp:sp>
    <dsp:sp modelId="{57EC9A85-A729-4E38-8EE6-5072FBEB0DF5}">
      <dsp:nvSpPr>
        <dsp:cNvPr id="0" name=""/>
        <dsp:cNvSpPr/>
      </dsp:nvSpPr>
      <dsp:spPr>
        <a:xfrm rot="9000000">
          <a:off x="3975802" y="3188024"/>
          <a:ext cx="450722" cy="26684"/>
        </a:xfrm>
        <a:custGeom>
          <a:avLst/>
          <a:gdLst/>
          <a:ahLst/>
          <a:cxnLst/>
          <a:rect l="0" t="0" r="0" b="0"/>
          <a:pathLst>
            <a:path>
              <a:moveTo>
                <a:pt x="0" y="13342"/>
              </a:moveTo>
              <a:lnTo>
                <a:pt x="450722" y="133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89895" y="3190098"/>
        <a:ext cx="22536" cy="22536"/>
      </dsp:txXfrm>
    </dsp:sp>
    <dsp:sp modelId="{74648C05-7F9E-4212-9EDB-C050089A3C3D}">
      <dsp:nvSpPr>
        <dsp:cNvPr id="0" name=""/>
        <dsp:cNvSpPr/>
      </dsp:nvSpPr>
      <dsp:spPr>
        <a:xfrm>
          <a:off x="2610691" y="2940176"/>
          <a:ext cx="1495482" cy="1495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t>Delivered on intersectoral and interdisciplinary basis</a:t>
          </a:r>
        </a:p>
      </dsp:txBody>
      <dsp:txXfrm>
        <a:off x="2829699" y="3159184"/>
        <a:ext cx="1057466" cy="1057466"/>
      </dsp:txXfrm>
    </dsp:sp>
    <dsp:sp modelId="{97275792-3ED2-4922-82B3-7A1B0BBC0B31}">
      <dsp:nvSpPr>
        <dsp:cNvPr id="0" name=""/>
        <dsp:cNvSpPr/>
      </dsp:nvSpPr>
      <dsp:spPr>
        <a:xfrm rot="12600000">
          <a:off x="3975802" y="2214922"/>
          <a:ext cx="450722" cy="26684"/>
        </a:xfrm>
        <a:custGeom>
          <a:avLst/>
          <a:gdLst/>
          <a:ahLst/>
          <a:cxnLst/>
          <a:rect l="0" t="0" r="0" b="0"/>
          <a:pathLst>
            <a:path>
              <a:moveTo>
                <a:pt x="0" y="13342"/>
              </a:moveTo>
              <a:lnTo>
                <a:pt x="450722" y="133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189895" y="2216996"/>
        <a:ext cx="22536" cy="22536"/>
      </dsp:txXfrm>
    </dsp:sp>
    <dsp:sp modelId="{C347F9C4-0A2F-42D4-A09C-ECA0F785682C}">
      <dsp:nvSpPr>
        <dsp:cNvPr id="0" name=""/>
        <dsp:cNvSpPr/>
      </dsp:nvSpPr>
      <dsp:spPr>
        <a:xfrm>
          <a:off x="2610691" y="993972"/>
          <a:ext cx="1495482" cy="14954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Connected to ongoing Professional Reflection</a:t>
          </a:r>
        </a:p>
      </dsp:txBody>
      <dsp:txXfrm>
        <a:off x="2829699" y="1212980"/>
        <a:ext cx="1057466" cy="10574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23986-FD34-4B41-B56B-7677CAD4A22E}">
      <dsp:nvSpPr>
        <dsp:cNvPr id="0" name=""/>
        <dsp:cNvSpPr/>
      </dsp:nvSpPr>
      <dsp:spPr>
        <a:xfrm>
          <a:off x="4357978" y="2114302"/>
          <a:ext cx="1396217" cy="1396217"/>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6.Evidence</a:t>
          </a:r>
        </a:p>
      </dsp:txBody>
      <dsp:txXfrm>
        <a:off x="4562449" y="2318773"/>
        <a:ext cx="987275" cy="987275"/>
      </dsp:txXfrm>
    </dsp:sp>
    <dsp:sp modelId="{032AE7B0-52C5-420D-A582-28F740BF2E31}">
      <dsp:nvSpPr>
        <dsp:cNvPr id="0" name=""/>
        <dsp:cNvSpPr/>
      </dsp:nvSpPr>
      <dsp:spPr>
        <a:xfrm rot="16200000">
          <a:off x="4707135" y="1752924"/>
          <a:ext cx="697903" cy="24853"/>
        </a:xfrm>
        <a:custGeom>
          <a:avLst/>
          <a:gdLst/>
          <a:ahLst/>
          <a:cxnLst/>
          <a:rect l="0" t="0" r="0" b="0"/>
          <a:pathLst>
            <a:path>
              <a:moveTo>
                <a:pt x="0" y="12426"/>
              </a:moveTo>
              <a:lnTo>
                <a:pt x="697903" y="124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38639" y="1747903"/>
        <a:ext cx="34895" cy="34895"/>
      </dsp:txXfrm>
    </dsp:sp>
    <dsp:sp modelId="{502D6017-110F-4F8C-8FA2-60352F8F990F}">
      <dsp:nvSpPr>
        <dsp:cNvPr id="0" name=""/>
        <dsp:cNvSpPr/>
      </dsp:nvSpPr>
      <dsp:spPr>
        <a:xfrm>
          <a:off x="4357978" y="20181"/>
          <a:ext cx="1396217" cy="13962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Evidence Based </a:t>
          </a:r>
          <a:r>
            <a:rPr lang="en-US" sz="1000" kern="1200" dirty="0" err="1"/>
            <a:t>Programmes</a:t>
          </a:r>
          <a:r>
            <a:rPr lang="en-US" sz="1000" kern="1200" dirty="0"/>
            <a:t> and Practices </a:t>
          </a:r>
        </a:p>
      </dsp:txBody>
      <dsp:txXfrm>
        <a:off x="4562449" y="224652"/>
        <a:ext cx="987275" cy="987275"/>
      </dsp:txXfrm>
    </dsp:sp>
    <dsp:sp modelId="{955130BA-DE0D-4347-A3C9-BD34A0165BBC}">
      <dsp:nvSpPr>
        <dsp:cNvPr id="0" name=""/>
        <dsp:cNvSpPr/>
      </dsp:nvSpPr>
      <dsp:spPr>
        <a:xfrm rot="19285714">
          <a:off x="5525760" y="2147152"/>
          <a:ext cx="697903" cy="24853"/>
        </a:xfrm>
        <a:custGeom>
          <a:avLst/>
          <a:gdLst/>
          <a:ahLst/>
          <a:cxnLst/>
          <a:rect l="0" t="0" r="0" b="0"/>
          <a:pathLst>
            <a:path>
              <a:moveTo>
                <a:pt x="0" y="12426"/>
              </a:moveTo>
              <a:lnTo>
                <a:pt x="697903" y="124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57264" y="2142131"/>
        <a:ext cx="34895" cy="34895"/>
      </dsp:txXfrm>
    </dsp:sp>
    <dsp:sp modelId="{7E4E06A0-266B-4904-ACBF-86C00289C194}">
      <dsp:nvSpPr>
        <dsp:cNvPr id="0" name=""/>
        <dsp:cNvSpPr/>
      </dsp:nvSpPr>
      <dsp:spPr>
        <a:xfrm>
          <a:off x="5995227" y="808639"/>
          <a:ext cx="1396217" cy="13962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Validation of good practice</a:t>
          </a:r>
          <a:endParaRPr lang="en-US" sz="1000" kern="1200" dirty="0">
            <a:solidFill>
              <a:schemeClr val="tx1"/>
            </a:solidFill>
          </a:endParaRPr>
        </a:p>
      </dsp:txBody>
      <dsp:txXfrm>
        <a:off x="6199698" y="1013110"/>
        <a:ext cx="987275" cy="987275"/>
      </dsp:txXfrm>
    </dsp:sp>
    <dsp:sp modelId="{9FE96DA3-FD76-467C-8503-167E5AFDBDCB}">
      <dsp:nvSpPr>
        <dsp:cNvPr id="0" name=""/>
        <dsp:cNvSpPr/>
      </dsp:nvSpPr>
      <dsp:spPr>
        <a:xfrm rot="771429">
          <a:off x="5727943" y="3032977"/>
          <a:ext cx="697903" cy="24853"/>
        </a:xfrm>
        <a:custGeom>
          <a:avLst/>
          <a:gdLst/>
          <a:ahLst/>
          <a:cxnLst/>
          <a:rect l="0" t="0" r="0" b="0"/>
          <a:pathLst>
            <a:path>
              <a:moveTo>
                <a:pt x="0" y="12426"/>
              </a:moveTo>
              <a:lnTo>
                <a:pt x="697903" y="124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59447" y="3027956"/>
        <a:ext cx="34895" cy="34895"/>
      </dsp:txXfrm>
    </dsp:sp>
    <dsp:sp modelId="{998303E2-01EB-4038-BDCE-910433965F3F}">
      <dsp:nvSpPr>
        <dsp:cNvPr id="0" name=""/>
        <dsp:cNvSpPr/>
      </dsp:nvSpPr>
      <dsp:spPr>
        <a:xfrm>
          <a:off x="6399595" y="2580287"/>
          <a:ext cx="1396217" cy="13962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t>Quality assurance for ongoing service improvement </a:t>
          </a:r>
        </a:p>
      </dsp:txBody>
      <dsp:txXfrm>
        <a:off x="6604066" y="2784758"/>
        <a:ext cx="987275" cy="987275"/>
      </dsp:txXfrm>
    </dsp:sp>
    <dsp:sp modelId="{57EC9A85-A729-4E38-8EE6-5072FBEB0DF5}">
      <dsp:nvSpPr>
        <dsp:cNvPr id="0" name=""/>
        <dsp:cNvSpPr/>
      </dsp:nvSpPr>
      <dsp:spPr>
        <a:xfrm rot="3857143">
          <a:off x="5161437" y="3743353"/>
          <a:ext cx="697903" cy="24853"/>
        </a:xfrm>
        <a:custGeom>
          <a:avLst/>
          <a:gdLst/>
          <a:ahLst/>
          <a:cxnLst/>
          <a:rect l="0" t="0" r="0" b="0"/>
          <a:pathLst>
            <a:path>
              <a:moveTo>
                <a:pt x="0" y="12426"/>
              </a:moveTo>
              <a:lnTo>
                <a:pt x="697903" y="124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92941" y="3738332"/>
        <a:ext cx="34895" cy="34895"/>
      </dsp:txXfrm>
    </dsp:sp>
    <dsp:sp modelId="{74648C05-7F9E-4212-9EDB-C050089A3C3D}">
      <dsp:nvSpPr>
        <dsp:cNvPr id="0" name=""/>
        <dsp:cNvSpPr/>
      </dsp:nvSpPr>
      <dsp:spPr>
        <a:xfrm>
          <a:off x="5266583" y="4001039"/>
          <a:ext cx="1396217" cy="13962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t>Monitoring and evaluation as routine </a:t>
          </a:r>
        </a:p>
      </dsp:txBody>
      <dsp:txXfrm>
        <a:off x="5471054" y="4205510"/>
        <a:ext cx="987275" cy="987275"/>
      </dsp:txXfrm>
    </dsp:sp>
    <dsp:sp modelId="{420D3877-628D-4367-8BB2-1D8A67C1DE11}">
      <dsp:nvSpPr>
        <dsp:cNvPr id="0" name=""/>
        <dsp:cNvSpPr/>
      </dsp:nvSpPr>
      <dsp:spPr>
        <a:xfrm rot="6942857">
          <a:off x="4252832" y="3743353"/>
          <a:ext cx="697903" cy="24853"/>
        </a:xfrm>
        <a:custGeom>
          <a:avLst/>
          <a:gdLst/>
          <a:ahLst/>
          <a:cxnLst/>
          <a:rect l="0" t="0" r="0" b="0"/>
          <a:pathLst>
            <a:path>
              <a:moveTo>
                <a:pt x="0" y="12426"/>
              </a:moveTo>
              <a:lnTo>
                <a:pt x="697903" y="124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584336" y="3738332"/>
        <a:ext cx="34895" cy="34895"/>
      </dsp:txXfrm>
    </dsp:sp>
    <dsp:sp modelId="{7E6DB6CE-2950-4D48-B29A-235E1CFC3892}">
      <dsp:nvSpPr>
        <dsp:cNvPr id="0" name=""/>
        <dsp:cNvSpPr/>
      </dsp:nvSpPr>
      <dsp:spPr>
        <a:xfrm>
          <a:off x="3449373" y="4001039"/>
          <a:ext cx="1396217" cy="13962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a:t>Co-produced by: children, young people, parents, practitioners, academics</a:t>
          </a:r>
        </a:p>
      </dsp:txBody>
      <dsp:txXfrm>
        <a:off x="3653844" y="4205510"/>
        <a:ext cx="987275" cy="987275"/>
      </dsp:txXfrm>
    </dsp:sp>
    <dsp:sp modelId="{71739C4A-8950-4E8B-A2B1-5612A06C4C86}">
      <dsp:nvSpPr>
        <dsp:cNvPr id="0" name=""/>
        <dsp:cNvSpPr/>
      </dsp:nvSpPr>
      <dsp:spPr>
        <a:xfrm rot="10028571">
          <a:off x="3686326" y="3032977"/>
          <a:ext cx="697903" cy="24853"/>
        </a:xfrm>
        <a:custGeom>
          <a:avLst/>
          <a:gdLst/>
          <a:ahLst/>
          <a:cxnLst/>
          <a:rect l="0" t="0" r="0" b="0"/>
          <a:pathLst>
            <a:path>
              <a:moveTo>
                <a:pt x="0" y="12426"/>
              </a:moveTo>
              <a:lnTo>
                <a:pt x="697903" y="124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rot="10800000">
        <a:off x="4017830" y="3027956"/>
        <a:ext cx="34895" cy="34895"/>
      </dsp:txXfrm>
    </dsp:sp>
    <dsp:sp modelId="{BB4454CA-9D7C-4C07-AF1A-30F30A1463E3}">
      <dsp:nvSpPr>
        <dsp:cNvPr id="0" name=""/>
        <dsp:cNvSpPr/>
      </dsp:nvSpPr>
      <dsp:spPr>
        <a:xfrm>
          <a:off x="2316361" y="2580287"/>
          <a:ext cx="1396217" cy="13962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t>Build the academic field and future researchers</a:t>
          </a:r>
        </a:p>
      </dsp:txBody>
      <dsp:txXfrm>
        <a:off x="2520832" y="2784758"/>
        <a:ext cx="987275" cy="987275"/>
      </dsp:txXfrm>
    </dsp:sp>
    <dsp:sp modelId="{1A5A53B8-9A69-4424-B939-52C593A3E33A}">
      <dsp:nvSpPr>
        <dsp:cNvPr id="0" name=""/>
        <dsp:cNvSpPr/>
      </dsp:nvSpPr>
      <dsp:spPr>
        <a:xfrm rot="13114286">
          <a:off x="3888510" y="2147152"/>
          <a:ext cx="697903" cy="24853"/>
        </a:xfrm>
        <a:custGeom>
          <a:avLst/>
          <a:gdLst/>
          <a:ahLst/>
          <a:cxnLst/>
          <a:rect l="0" t="0" r="0" b="0"/>
          <a:pathLst>
            <a:path>
              <a:moveTo>
                <a:pt x="0" y="12426"/>
              </a:moveTo>
              <a:lnTo>
                <a:pt x="697903" y="124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rot="10800000">
        <a:off x="4220014" y="2142131"/>
        <a:ext cx="34895" cy="34895"/>
      </dsp:txXfrm>
    </dsp:sp>
    <dsp:sp modelId="{24CFB814-F33C-42B0-90CF-29F34FEC5A69}">
      <dsp:nvSpPr>
        <dsp:cNvPr id="0" name=""/>
        <dsp:cNvSpPr/>
      </dsp:nvSpPr>
      <dsp:spPr>
        <a:xfrm>
          <a:off x="2720728" y="808639"/>
          <a:ext cx="1396217" cy="13962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t>Partnerships between Academics / Universities and </a:t>
          </a:r>
          <a:r>
            <a:rPr lang="en-US" sz="1000" kern="1200">
              <a:solidFill>
                <a:schemeClr val="bg1"/>
              </a:solidFill>
            </a:rPr>
            <a:t>practice and provision  systems</a:t>
          </a:r>
        </a:p>
      </dsp:txBody>
      <dsp:txXfrm>
        <a:off x="2925199" y="1013110"/>
        <a:ext cx="987275" cy="987275"/>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72820-7889-48F7-A302-754428D168A4}" type="datetimeFigureOut">
              <a:rPr lang="es-ES" smtClean="0"/>
              <a:t>08/10/2024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52784-8C3B-48E2-B840-7153AEEA2E95}" type="slidenum">
              <a:rPr lang="es-ES" smtClean="0"/>
              <a:t>‹Nº›</a:t>
            </a:fld>
            <a:endParaRPr lang="es-ES" dirty="0"/>
          </a:p>
        </p:txBody>
      </p:sp>
    </p:spTree>
    <p:extLst>
      <p:ext uri="{BB962C8B-B14F-4D97-AF65-F5344CB8AC3E}">
        <p14:creationId xmlns:p14="http://schemas.microsoft.com/office/powerpoint/2010/main" val="312277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1</a:t>
            </a:fld>
            <a:endParaRPr lang="es-ES" dirty="0"/>
          </a:p>
        </p:txBody>
      </p:sp>
    </p:spTree>
    <p:extLst>
      <p:ext uri="{BB962C8B-B14F-4D97-AF65-F5344CB8AC3E}">
        <p14:creationId xmlns:p14="http://schemas.microsoft.com/office/powerpoint/2010/main" val="108822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n-US" sz="1800" b="1" kern="1200" dirty="0">
                <a:solidFill>
                  <a:srgbClr val="000000"/>
                </a:solidFill>
                <a:effectLst/>
                <a:latin typeface="Calibri" panose="020F0502020204030204" pitchFamily="34" charset="0"/>
                <a:ea typeface="+mn-ea"/>
                <a:cs typeface="+mn-cs"/>
              </a:rPr>
              <a:t>Needs-led: </a:t>
            </a:r>
            <a:r>
              <a:rPr lang="en-US" sz="1800" kern="1200" dirty="0">
                <a:solidFill>
                  <a:srgbClr val="000000"/>
                </a:solidFill>
                <a:effectLst/>
                <a:latin typeface="Calibri" panose="020F0502020204030204" pitchFamily="34" charset="0"/>
                <a:ea typeface="+mn-ea"/>
                <a:cs typeface="+mn-cs"/>
              </a:rPr>
              <a:t>Interventions should be guided by the needs of each case. </a:t>
            </a:r>
            <a:r>
              <a:rPr lang="en-GB" sz="1800" kern="1200" dirty="0">
                <a:solidFill>
                  <a:srgbClr val="000000"/>
                </a:solidFill>
                <a:effectLst/>
                <a:latin typeface="Calibri" panose="020F0502020204030204" pitchFamily="34" charset="0"/>
                <a:ea typeface="+mn-ea"/>
                <a:cs typeface="+mn-cs"/>
              </a:rPr>
              <a:t>Starting from their needs encourages their involvement. </a:t>
            </a:r>
            <a:r>
              <a:rPr lang="en-US" sz="1800" i="1" kern="1200" dirty="0">
                <a:solidFill>
                  <a:srgbClr val="FF0000"/>
                </a:solidFill>
                <a:effectLst/>
                <a:latin typeface="Calibri" panose="020F0502020204030204" pitchFamily="34" charset="0"/>
                <a:ea typeface="+mn-ea"/>
                <a:cs typeface="+mn-cs"/>
              </a:rPr>
              <a:t>When people are given the opportunity to participate they have a better chance of having their needs met.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p>
          <a:p>
            <a:pPr algn="just">
              <a:lnSpc>
                <a:spcPct val="107000"/>
              </a:lnSpc>
              <a:spcAft>
                <a:spcPts val="800"/>
              </a:spcAft>
            </a:pP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b="1" kern="1200" dirty="0">
                <a:solidFill>
                  <a:srgbClr val="000000"/>
                </a:solidFill>
                <a:effectLst/>
                <a:latin typeface="Calibri" panose="020F0502020204030204" pitchFamily="34" charset="0"/>
                <a:ea typeface="+mn-ea"/>
                <a:cs typeface="+mn-cs"/>
              </a:rPr>
              <a:t>Rights-based</a:t>
            </a:r>
            <a:r>
              <a:rPr lang="en-US" sz="1800" kern="1200" dirty="0">
                <a:solidFill>
                  <a:srgbClr val="000000"/>
                </a:solidFill>
                <a:effectLst/>
                <a:latin typeface="Calibri" panose="020F0502020204030204" pitchFamily="34" charset="0"/>
                <a:ea typeface="+mn-ea"/>
                <a:cs typeface="+mn-cs"/>
              </a:rPr>
              <a:t>: </a:t>
            </a:r>
            <a:r>
              <a:rPr lang="en-US" sz="1800" i="1" kern="1200" dirty="0">
                <a:solidFill>
                  <a:srgbClr val="000000"/>
                </a:solidFill>
                <a:effectLst/>
                <a:latin typeface="Calibri" panose="020F0502020204030204" pitchFamily="34" charset="0"/>
                <a:ea typeface="+mn-ea"/>
                <a:cs typeface="+mn-cs"/>
              </a:rPr>
              <a:t>We </a:t>
            </a:r>
            <a:r>
              <a:rPr lang="en-US" sz="1800" i="1" kern="1200" dirty="0" err="1">
                <a:solidFill>
                  <a:srgbClr val="000000"/>
                </a:solidFill>
                <a:effectLst/>
                <a:latin typeface="Calibri" panose="020F0502020204030204" pitchFamily="34" charset="0"/>
                <a:ea typeface="+mn-ea"/>
                <a:cs typeface="+mn-cs"/>
              </a:rPr>
              <a:t>emphasise</a:t>
            </a:r>
            <a:r>
              <a:rPr lang="en-US" sz="1800" i="1" kern="1200" dirty="0">
                <a:solidFill>
                  <a:srgbClr val="000000"/>
                </a:solidFill>
                <a:effectLst/>
                <a:latin typeface="Calibri" panose="020F0502020204030204" pitchFamily="34" charset="0"/>
                <a:ea typeface="+mn-ea"/>
                <a:cs typeface="+mn-cs"/>
              </a:rPr>
              <a:t> the single value of human rights here and say that the consequence should be services more attuned to needs and perhaps more effective. </a:t>
            </a:r>
            <a:r>
              <a:rPr lang="en-US" sz="1800" i="0" kern="1200" dirty="0">
                <a:solidFill>
                  <a:srgbClr val="000000"/>
                </a:solidFill>
                <a:effectLst/>
                <a:latin typeface="Calibri" panose="020F0502020204030204" pitchFamily="34" charset="0"/>
                <a:ea typeface="+mn-ea"/>
                <a:cs typeface="+mn-cs"/>
              </a:rPr>
              <a:t>On the other hand, f</a:t>
            </a:r>
            <a:r>
              <a:rPr lang="en-US" sz="1800" kern="1200" dirty="0">
                <a:solidFill>
                  <a:srgbClr val="000000"/>
                </a:solidFill>
                <a:effectLst/>
                <a:latin typeface="Calibri" panose="020F0502020204030204" pitchFamily="34" charset="0"/>
                <a:ea typeface="+mn-ea"/>
                <a:cs typeface="+mn-cs"/>
              </a:rPr>
              <a:t>amilies and children have the right to be part of the processes where decisions are made that affect them. Listening to their voices must be more central in Family Support. Moreover, listening to them is crucial to </a:t>
            </a:r>
            <a:r>
              <a:rPr lang="en-US" sz="1800" kern="1200" dirty="0" err="1">
                <a:solidFill>
                  <a:srgbClr val="000000"/>
                </a:solidFill>
                <a:effectLst/>
                <a:latin typeface="Calibri" panose="020F0502020204030204" pitchFamily="34" charset="0"/>
                <a:ea typeface="+mn-ea"/>
                <a:cs typeface="+mn-cs"/>
              </a:rPr>
              <a:t>optimise</a:t>
            </a:r>
            <a:r>
              <a:rPr lang="en-US" sz="1800" kern="1200" dirty="0">
                <a:solidFill>
                  <a:srgbClr val="000000"/>
                </a:solidFill>
                <a:effectLst/>
                <a:latin typeface="Calibri" panose="020F0502020204030204" pitchFamily="34" charset="0"/>
                <a:ea typeface="+mn-ea"/>
                <a:cs typeface="+mn-cs"/>
              </a:rPr>
              <a:t> interventions. On the other hand, it is beneficial to do so because if they actively participate they will be involved in the process and the actions that are put in place will lead to better outcomes. It is not the same to participate in these processes as subjects as it is to participate as objects. Interventions are not </a:t>
            </a:r>
            <a:r>
              <a:rPr lang="en-US" sz="1800" b="1" i="1" kern="1200" dirty="0">
                <a:solidFill>
                  <a:srgbClr val="000000"/>
                </a:solidFill>
                <a:effectLst/>
                <a:latin typeface="Calibri" panose="020F0502020204030204" pitchFamily="34" charset="0"/>
                <a:ea typeface="+mn-ea"/>
                <a:cs typeface="+mn-cs"/>
              </a:rPr>
              <a:t>about</a:t>
            </a:r>
            <a:r>
              <a:rPr lang="en-US" sz="1800" kern="1200" dirty="0">
                <a:solidFill>
                  <a:srgbClr val="000000"/>
                </a:solidFill>
                <a:effectLst/>
                <a:latin typeface="Calibri" panose="020F0502020204030204" pitchFamily="34" charset="0"/>
                <a:ea typeface="+mn-ea"/>
                <a:cs typeface="+mn-cs"/>
              </a:rPr>
              <a:t> families (and children), but should be </a:t>
            </a:r>
            <a:r>
              <a:rPr lang="en-US" sz="1800" b="1" i="1" kern="1200" dirty="0">
                <a:solidFill>
                  <a:srgbClr val="000000"/>
                </a:solidFill>
                <a:effectLst/>
                <a:latin typeface="Calibri" panose="020F0502020204030204" pitchFamily="34" charset="0"/>
                <a:ea typeface="+mn-ea"/>
                <a:cs typeface="+mn-cs"/>
              </a:rPr>
              <a:t>with </a:t>
            </a:r>
            <a:r>
              <a:rPr lang="en-US" sz="1800" kern="1200" dirty="0">
                <a:solidFill>
                  <a:srgbClr val="000000"/>
                </a:solidFill>
                <a:effectLst/>
                <a:latin typeface="Calibri" panose="020F0502020204030204" pitchFamily="34" charset="0"/>
                <a:ea typeface="+mn-ea"/>
                <a:cs typeface="+mn-cs"/>
              </a:rPr>
              <a:t>families (and children). It is necessary to evolve towards a more participatory model (more democratic, based on their rights). </a:t>
            </a:r>
          </a:p>
          <a:p>
            <a:pPr algn="just">
              <a:lnSpc>
                <a:spcPct val="107000"/>
              </a:lnSpc>
              <a:spcAft>
                <a:spcPts val="800"/>
              </a:spcAft>
            </a:pPr>
            <a:endParaRPr lang="en-US" sz="1800" b="1" kern="1200" dirty="0">
              <a:solidFill>
                <a:srgbClr val="000000"/>
              </a:solidFill>
              <a:effectLst/>
              <a:latin typeface="Calibri" panose="020F0502020204030204" pitchFamily="34" charset="0"/>
              <a:ea typeface="+mn-ea"/>
              <a:cs typeface="+mn-cs"/>
            </a:endParaRPr>
          </a:p>
          <a:p>
            <a:pPr algn="just">
              <a:lnSpc>
                <a:spcPct val="107000"/>
              </a:lnSpc>
              <a:spcAft>
                <a:spcPts val="800"/>
              </a:spcAft>
            </a:pPr>
            <a:r>
              <a:rPr lang="en-US" sz="1800" b="1" kern="1200" dirty="0">
                <a:solidFill>
                  <a:srgbClr val="000000"/>
                </a:solidFill>
                <a:effectLst/>
                <a:latin typeface="Calibri" panose="020F0502020204030204" pitchFamily="34" charset="0"/>
                <a:ea typeface="+mn-ea"/>
                <a:cs typeface="+mn-cs"/>
              </a:rPr>
              <a:t>At all levels: in Practice, Provision and Evidence systems</a:t>
            </a:r>
            <a:r>
              <a:rPr lang="en-US" sz="1800" kern="1200" dirty="0">
                <a:solidFill>
                  <a:srgbClr val="000000"/>
                </a:solidFill>
                <a:effectLst/>
                <a:latin typeface="Calibri" panose="020F0502020204030204" pitchFamily="34" charset="0"/>
                <a:ea typeface="+mn-ea"/>
                <a:cs typeface="+mn-cs"/>
              </a:rPr>
              <a:t>: Such participation of children and families should take place at all levels (Practice system, Provision system and Evidence system).</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b="1" kern="1200" dirty="0">
                <a:solidFill>
                  <a:srgbClr val="000000"/>
                </a:solidFill>
                <a:effectLst/>
                <a:latin typeface="Calibri" panose="020F0502020204030204" pitchFamily="34" charset="0"/>
                <a:ea typeface="+mn-ea"/>
                <a:cs typeface="+mn-cs"/>
              </a:rPr>
              <a:t>Builds on strengths and capacities</a:t>
            </a:r>
            <a:r>
              <a:rPr lang="en-US" sz="1800" kern="1200" dirty="0">
                <a:solidFill>
                  <a:srgbClr val="000000"/>
                </a:solidFill>
                <a:effectLst/>
                <a:latin typeface="Calibri" panose="020F0502020204030204" pitchFamily="34" charset="0"/>
                <a:ea typeface="+mn-ea"/>
                <a:cs typeface="+mn-cs"/>
              </a:rPr>
              <a:t>: </a:t>
            </a:r>
            <a:r>
              <a:rPr lang="en-US" sz="1800" i="1" kern="1200" dirty="0">
                <a:solidFill>
                  <a:srgbClr val="000000"/>
                </a:solidFill>
                <a:effectLst/>
                <a:latin typeface="Calibri" panose="020F0502020204030204" pitchFamily="34" charset="0"/>
                <a:ea typeface="+mn-ea"/>
                <a:cs typeface="+mn-cs"/>
              </a:rPr>
              <a:t>A consequence of the participatory approach is that it is more likely to identify the strengths and capacities that can be drawn on in intervention/practice towards change.</a:t>
            </a:r>
            <a:r>
              <a:rPr lang="es-ES" sz="1800" i="1" kern="1200" dirty="0">
                <a:solidFill>
                  <a:schemeClr val="tx1"/>
                </a:solidFill>
                <a:effectLst/>
                <a:latin typeface="Calibri" panose="020F0502020204030204" pitchFamily="34" charset="0"/>
                <a:ea typeface="+mn-ea"/>
                <a:cs typeface="Arial" panose="020B0604020202020204" pitchFamily="34" charset="0"/>
              </a:rPr>
              <a:t> </a:t>
            </a:r>
            <a:r>
              <a:rPr lang="en-US" sz="1800" kern="1200" dirty="0">
                <a:solidFill>
                  <a:srgbClr val="000000"/>
                </a:solidFill>
                <a:effectLst/>
                <a:latin typeface="Calibri" panose="020F0502020204030204" pitchFamily="34" charset="0"/>
                <a:ea typeface="+mn-ea"/>
                <a:cs typeface="+mn-cs"/>
              </a:rPr>
              <a:t>On the other hand, family support services should contribute in some way to the development of the family and its members. By enabling the active participation of families and children in </a:t>
            </a:r>
            <a:r>
              <a:rPr lang="en-US" sz="1800" kern="1200" dirty="0" err="1">
                <a:solidFill>
                  <a:srgbClr val="000000"/>
                </a:solidFill>
                <a:effectLst/>
                <a:latin typeface="Calibri" panose="020F0502020204030204" pitchFamily="34" charset="0"/>
                <a:ea typeface="+mn-ea"/>
                <a:cs typeface="+mn-cs"/>
              </a:rPr>
              <a:t>programmes</a:t>
            </a:r>
            <a:r>
              <a:rPr lang="en-US" sz="1800" kern="1200" dirty="0">
                <a:solidFill>
                  <a:srgbClr val="000000"/>
                </a:solidFill>
                <a:effectLst/>
                <a:latin typeface="Calibri" panose="020F0502020204030204" pitchFamily="34" charset="0"/>
                <a:ea typeface="+mn-ea"/>
                <a:cs typeface="+mn-cs"/>
              </a:rPr>
              <a:t> and processes, it is possible to access their strengths and capacities, which are often invisible. Approaching interventions based on them (and the different protective factors they possess) is recommended. </a:t>
            </a:r>
          </a:p>
          <a:p>
            <a:pPr algn="just">
              <a:lnSpc>
                <a:spcPct val="107000"/>
              </a:lnSpc>
              <a:spcAft>
                <a:spcPts val="800"/>
              </a:spcAft>
            </a:pPr>
            <a:r>
              <a:rPr lang="en-US" sz="1800" b="1" kern="1200" dirty="0">
                <a:solidFill>
                  <a:srgbClr val="000000"/>
                </a:solidFill>
                <a:effectLst/>
                <a:latin typeface="Calibri" panose="020F0502020204030204" pitchFamily="34" charset="0"/>
                <a:ea typeface="+mn-ea"/>
                <a:cs typeface="+mn-cs"/>
              </a:rPr>
              <a:t>Empowering</a:t>
            </a:r>
            <a:r>
              <a:rPr lang="en-US" sz="1800" kern="1200" dirty="0">
                <a:solidFill>
                  <a:srgbClr val="000000"/>
                </a:solidFill>
                <a:effectLst/>
                <a:latin typeface="Calibri" panose="020F0502020204030204" pitchFamily="34" charset="0"/>
                <a:ea typeface="+mn-ea"/>
                <a:cs typeface="+mn-cs"/>
              </a:rPr>
              <a:t>: This is also empowering, which is one of the aims that is usually pursued transversally with all members of families so that they can achieve full autonomy and can function without support.</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es-ES" sz="1300" dirty="0"/>
          </a:p>
          <a:p>
            <a:pPr marL="0" indent="0" algn="just">
              <a:buNone/>
            </a:pPr>
            <a:endParaRPr lang="es-ES" sz="13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10</a:t>
            </a:fld>
            <a:endParaRPr lang="es-ES" dirty="0"/>
          </a:p>
        </p:txBody>
      </p:sp>
    </p:spTree>
    <p:extLst>
      <p:ext uri="{BB962C8B-B14F-4D97-AF65-F5344CB8AC3E}">
        <p14:creationId xmlns:p14="http://schemas.microsoft.com/office/powerpoint/2010/main" val="2749310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n-US" sz="1800" b="1" kern="1200" dirty="0">
                <a:solidFill>
                  <a:srgbClr val="000000"/>
                </a:solidFill>
                <a:effectLst/>
                <a:latin typeface="Calibri" panose="020F0502020204030204" pitchFamily="34" charset="0"/>
                <a:ea typeface="+mn-ea"/>
                <a:cs typeface="+mn-cs"/>
              </a:rPr>
              <a:t>Initial and Continuing-Professional Development: </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i="1" kern="1200" dirty="0">
                <a:solidFill>
                  <a:srgbClr val="000000"/>
                </a:solidFill>
                <a:effectLst/>
                <a:latin typeface="Calibri" panose="020F0502020204030204" pitchFamily="34" charset="0"/>
                <a:ea typeface="+mn-ea"/>
                <a:cs typeface="+mn-cs"/>
              </a:rPr>
              <a:t>Initial training</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US" sz="1800" kern="1200" dirty="0">
                <a:solidFill>
                  <a:srgbClr val="000000"/>
                </a:solidFill>
                <a:effectLst/>
                <a:latin typeface="Calibri" panose="020F0502020204030204" pitchFamily="34" charset="0"/>
                <a:ea typeface="+mn-ea"/>
                <a:cs typeface="+mn-cs"/>
              </a:rPr>
              <a:t>Training programs must be of high quality. Processes of optimization and improvement of curricula should be put in place. The participation of advisors (academics) in those processes is recommended.</a:t>
            </a:r>
            <a:r>
              <a:rPr lang="en-US" sz="1800" i="1" kern="1200" dirty="0">
                <a:solidFill>
                  <a:srgbClr val="000000"/>
                </a:solidFill>
                <a:effectLst/>
                <a:latin typeface="Calibri" panose="020F0502020204030204" pitchFamily="34" charset="0"/>
                <a:ea typeface="+mn-ea"/>
                <a:cs typeface="+mn-cs"/>
              </a:rPr>
              <a:t> </a:t>
            </a:r>
            <a:r>
              <a:rPr lang="en-US" sz="1800" kern="1200" dirty="0">
                <a:solidFill>
                  <a:srgbClr val="000000"/>
                </a:solidFill>
                <a:effectLst/>
                <a:latin typeface="Calibri" panose="020F0502020204030204" pitchFamily="34" charset="0"/>
                <a:ea typeface="+mn-ea"/>
                <a:cs typeface="+mn-cs"/>
              </a:rPr>
              <a:t>Initial training should ensure competent and skillful professionals.</a:t>
            </a:r>
          </a:p>
          <a:p>
            <a:pPr marL="342900" lvl="0" indent="-342900">
              <a:lnSpc>
                <a:spcPct val="107000"/>
              </a:lnSpc>
              <a:buFont typeface="Calibri" panose="020F0502020204030204" pitchFamily="34" charset="0"/>
              <a:buChar char="·"/>
            </a:pPr>
            <a:r>
              <a:rPr lang="en-US" sz="1800" kern="1200" dirty="0" err="1">
                <a:solidFill>
                  <a:srgbClr val="000000"/>
                </a:solidFill>
                <a:effectLst/>
                <a:latin typeface="Calibri" panose="020F0502020204030204" pitchFamily="34" charset="0"/>
                <a:ea typeface="+mn-ea"/>
                <a:cs typeface="+mn-cs"/>
              </a:rPr>
              <a:t>Familiy</a:t>
            </a:r>
            <a:r>
              <a:rPr lang="en-US" sz="1800" kern="1200" dirty="0">
                <a:solidFill>
                  <a:srgbClr val="000000"/>
                </a:solidFill>
                <a:effectLst/>
                <a:latin typeface="Calibri" panose="020F0502020204030204" pitchFamily="34" charset="0"/>
                <a:ea typeface="+mn-ea"/>
                <a:cs typeface="+mn-cs"/>
              </a:rPr>
              <a:t> Support needs to become a </a:t>
            </a:r>
            <a:r>
              <a:rPr lang="es-ES" sz="1800" kern="1200" dirty="0" err="1">
                <a:solidFill>
                  <a:srgbClr val="000000"/>
                </a:solidFill>
                <a:effectLst/>
                <a:latin typeface="Calibri" panose="020F0502020204030204" pitchFamily="34" charset="0"/>
                <a:ea typeface="+mn-ea"/>
                <a:cs typeface="+mn-cs"/>
              </a:rPr>
              <a:t>subject</a:t>
            </a:r>
            <a:r>
              <a:rPr lang="es-ES" sz="1800" kern="1200" dirty="0">
                <a:solidFill>
                  <a:srgbClr val="000000"/>
                </a:solidFill>
                <a:effectLst/>
                <a:latin typeface="Calibri" panose="020F0502020204030204" pitchFamily="34" charset="0"/>
                <a:ea typeface="+mn-ea"/>
                <a:cs typeface="+mn-cs"/>
              </a:rPr>
              <a:t>/a module in </a:t>
            </a:r>
            <a:r>
              <a:rPr lang="es-ES" sz="1800" kern="1200" dirty="0" err="1">
                <a:solidFill>
                  <a:srgbClr val="000000"/>
                </a:solidFill>
                <a:effectLst/>
                <a:latin typeface="Calibri" panose="020F0502020204030204" pitchFamily="34" charset="0"/>
                <a:ea typeface="+mn-ea"/>
                <a:cs typeface="+mn-cs"/>
              </a:rPr>
              <a:t>university</a:t>
            </a:r>
            <a:r>
              <a:rPr lang="es-ES" sz="1800" kern="1200" dirty="0">
                <a:solidFill>
                  <a:srgbClr val="000000"/>
                </a:solidFill>
                <a:effectLst/>
                <a:latin typeface="Calibri" panose="020F0502020204030204" pitchFamily="34" charset="0"/>
                <a:ea typeface="+mn-ea"/>
                <a:cs typeface="+mn-cs"/>
              </a:rPr>
              <a:t> training. </a:t>
            </a:r>
            <a:r>
              <a:rPr lang="es-ES" sz="1800" kern="1200" dirty="0" err="1">
                <a:solidFill>
                  <a:srgbClr val="000000"/>
                </a:solidFill>
                <a:effectLst/>
                <a:latin typeface="Calibri" panose="020F0502020204030204" pitchFamily="34" charset="0"/>
                <a:ea typeface="+mn-ea"/>
                <a:cs typeface="+mn-cs"/>
              </a:rPr>
              <a:t>Support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to</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achieve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it</a:t>
            </a:r>
            <a:r>
              <a:rPr lang="es-ES" sz="1800" kern="1200" dirty="0">
                <a:solidFill>
                  <a:srgbClr val="000000"/>
                </a:solidFill>
                <a:effectLst/>
                <a:latin typeface="Calibri" panose="020F0502020204030204" pitchFamily="34" charset="0"/>
                <a:ea typeface="+mn-ea"/>
                <a:cs typeface="+mn-cs"/>
              </a:rPr>
              <a:t> and spread </a:t>
            </a:r>
            <a:r>
              <a:rPr lang="es-ES" sz="1800" kern="1200" dirty="0" err="1">
                <a:solidFill>
                  <a:srgbClr val="000000"/>
                </a:solidFill>
                <a:effectLst/>
                <a:latin typeface="Calibri" panose="020F0502020204030204" pitchFamily="34" charset="0"/>
                <a:ea typeface="+mn-ea"/>
                <a:cs typeface="+mn-cs"/>
              </a:rPr>
              <a:t>it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required</a:t>
            </a:r>
            <a:r>
              <a:rPr lang="es-ES" sz="1800" kern="1200" dirty="0">
                <a:solidFill>
                  <a:srgbClr val="000000"/>
                </a:solidFill>
                <a:effectLst/>
                <a:latin typeface="Calibri" panose="020F0502020204030204" pitchFamily="34" charset="0"/>
                <a:ea typeface="+mn-ea"/>
                <a:cs typeface="+mn-cs"/>
              </a:rPr>
              <a:t>.  </a:t>
            </a:r>
            <a:endParaRPr lang="es-ES" sz="1800" dirty="0">
              <a:effectLst/>
              <a:latin typeface="Calibri" panose="020F0502020204030204" pitchFamily="34" charset="0"/>
              <a:ea typeface="+mn-ea"/>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US" sz="1800" kern="1200" dirty="0">
                <a:solidFill>
                  <a:srgbClr val="000000"/>
                </a:solidFill>
                <a:effectLst/>
                <a:latin typeface="Calibri" panose="020F0502020204030204" pitchFamily="34" charset="0"/>
                <a:ea typeface="+mn-ea"/>
                <a:cs typeface="+mn-cs"/>
              </a:rPr>
              <a:t>Initial training must guarantee cutting-edge knowledge. Research in the field must be increased (in that regard more funding is required).</a:t>
            </a:r>
            <a:endParaRPr lang="es-ES" sz="1800" dirty="0">
              <a:effectLst/>
              <a:latin typeface="Calibri" panose="020F0502020204030204" pitchFamily="34" charset="0"/>
              <a:ea typeface="+mn-ea"/>
              <a:cs typeface="Arial" panose="020B0604020202020204" pitchFamily="34" charset="0"/>
            </a:endParaRPr>
          </a:p>
          <a:p>
            <a:pPr>
              <a:lnSpc>
                <a:spcPct val="107000"/>
              </a:lnSpc>
              <a:spcAft>
                <a:spcPts val="800"/>
              </a:spcAft>
            </a:pPr>
            <a:r>
              <a:rPr lang="en-US" sz="1800" b="1" i="1" kern="1200" dirty="0">
                <a:solidFill>
                  <a:srgbClr val="000000"/>
                </a:solidFill>
                <a:effectLst/>
                <a:latin typeface="Calibri" panose="020F0502020204030204" pitchFamily="34" charset="0"/>
                <a:ea typeface="+mn-ea"/>
                <a:cs typeface="+mn-cs"/>
              </a:rPr>
              <a:t>Continuing education/training and Continuing-Professional Development (CPD)</a:t>
            </a:r>
            <a:endParaRPr lang="es-ES" sz="1800" b="1" i="1" dirty="0">
              <a:effectLst/>
              <a:latin typeface="Calibri" panose="020F0502020204030204" pitchFamily="34" charset="0"/>
              <a:ea typeface="Calibri" panose="020F0502020204030204" pitchFamily="34" charset="0"/>
              <a:cs typeface="Arial" panose="020B0604020202020204" pitchFamily="34" charset="0"/>
            </a:endParaRPr>
          </a:p>
          <a:p>
            <a:pPr marL="180340"/>
            <a:r>
              <a:rPr lang="en-US" sz="1800" dirty="0">
                <a:effectLst/>
                <a:latin typeface="Calibri" panose="020F0502020204030204" pitchFamily="34" charset="0"/>
                <a:ea typeface="Calibri" panose="020F0502020204030204" pitchFamily="34" charset="0"/>
                <a:cs typeface="Arial" panose="020B0604020202020204" pitchFamily="34" charset="0"/>
              </a:rPr>
              <a:t>· Continuing education/training should be a reality in all countries.</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457200"/>
            <a:r>
              <a:rPr lang="en-US" sz="1800" dirty="0">
                <a:effectLst/>
                <a:latin typeface="Calibri" panose="020F0502020204030204" pitchFamily="34" charset="0"/>
                <a:ea typeface="Calibri" panose="020F0502020204030204" pitchFamily="34" charset="0"/>
                <a:cs typeface="Arial" panose="020B0604020202020204" pitchFamily="34" charset="0"/>
              </a:rPr>
              <a:t>The structures for its development must be guaranteed.</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457200"/>
            <a:r>
              <a:rPr lang="en-US" sz="1800" dirty="0">
                <a:effectLst/>
                <a:latin typeface="Calibri" panose="020F0502020204030204" pitchFamily="34" charset="0"/>
                <a:ea typeface="Calibri" panose="020F0502020204030204" pitchFamily="34" charset="0"/>
                <a:cs typeface="Arial" panose="020B0604020202020204" pitchFamily="34" charset="0"/>
              </a:rPr>
              <a:t>Professionals must have working conditions that allow such training to be carried out.</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457200"/>
            <a:r>
              <a:rPr lang="en-US" sz="1800" dirty="0">
                <a:effectLst/>
                <a:latin typeface="Calibri" panose="020F0502020204030204" pitchFamily="34" charset="0"/>
                <a:ea typeface="Calibri" panose="020F0502020204030204" pitchFamily="34" charset="0"/>
                <a:cs typeface="Arial" panose="020B0604020202020204" pitchFamily="34" charset="0"/>
              </a:rPr>
              <a:t>It is necessary to stimulate professionals development and </a:t>
            </a:r>
            <a:r>
              <a:rPr lang="en-US" sz="1800" dirty="0" err="1">
                <a:effectLst/>
                <a:latin typeface="Calibri" panose="020F0502020204030204" pitchFamily="34" charset="0"/>
                <a:ea typeface="Calibri" panose="020F0502020204030204" pitchFamily="34" charset="0"/>
                <a:cs typeface="Arial" panose="020B0604020202020204" pitchFamily="34" charset="0"/>
              </a:rPr>
              <a:t>recognise</a:t>
            </a:r>
            <a:r>
              <a:rPr lang="en-US" sz="1800" dirty="0">
                <a:effectLst/>
                <a:latin typeface="Calibri" panose="020F0502020204030204" pitchFamily="34" charset="0"/>
                <a:ea typeface="Calibri" panose="020F0502020204030204" pitchFamily="34" charset="0"/>
                <a:cs typeface="Arial" panose="020B0604020202020204" pitchFamily="34" charset="0"/>
              </a:rPr>
              <a:t> and reward those who do so (e.g. by promotions, incentives, </a:t>
            </a:r>
            <a:r>
              <a:rPr lang="en-US" sz="1800" dirty="0" err="1">
                <a:effectLst/>
                <a:latin typeface="Calibri" panose="020F0502020204030204" pitchFamily="34" charset="0"/>
                <a:ea typeface="Calibri" panose="020F0502020204030204" pitchFamily="34" charset="0"/>
                <a:cs typeface="Arial" panose="020B0604020202020204" pitchFamily="34" charset="0"/>
              </a:rPr>
              <a:t>etc</a:t>
            </a:r>
            <a:r>
              <a:rPr lang="en-US" sz="1800" dirty="0">
                <a:effectLst/>
                <a:latin typeface="Calibri" panose="020F0502020204030204" pitchFamily="34" charset="0"/>
                <a:ea typeface="Calibri" panose="020F0502020204030204" pitchFamily="34" charset="0"/>
                <a:cs typeface="Arial" panose="020B0604020202020204" pitchFamily="34" charset="0"/>
              </a:rPr>
              <a:t>).</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180340"/>
            <a:r>
              <a:rPr lang="en-US" sz="1800" dirty="0">
                <a:effectLst/>
                <a:latin typeface="Calibri" panose="020F0502020204030204" pitchFamily="34" charset="0"/>
                <a:ea typeface="Calibri" panose="020F0502020204030204" pitchFamily="34" charset="0"/>
                <a:cs typeface="Arial" panose="020B0604020202020204" pitchFamily="34" charset="0"/>
              </a:rPr>
              <a:t>· Continuing education, working conditions and support systems contribute to better service outcomes, increased professional satisfaction and retention of social action professionals.</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457200"/>
            <a:r>
              <a:rPr lang="en-US" sz="1800" dirty="0">
                <a:effectLst/>
                <a:latin typeface="Calibri" panose="020F0502020204030204" pitchFamily="34" charset="0"/>
                <a:ea typeface="Calibri" panose="020F0502020204030204" pitchFamily="34" charset="0"/>
                <a:cs typeface="Arial" panose="020B0604020202020204" pitchFamily="34" charset="0"/>
              </a:rPr>
              <a:t>Funding and resources must be secured, and institutional and </a:t>
            </a:r>
            <a:r>
              <a:rPr lang="en-US" sz="1800" dirty="0" err="1">
                <a:effectLst/>
                <a:latin typeface="Calibri" panose="020F0502020204030204" pitchFamily="34" charset="0"/>
                <a:ea typeface="Calibri" panose="020F0502020204030204" pitchFamily="34" charset="0"/>
                <a:cs typeface="Arial" panose="020B0604020202020204" pitchFamily="34" charset="0"/>
              </a:rPr>
              <a:t>organisational</a:t>
            </a:r>
            <a:r>
              <a:rPr lang="en-US" sz="1800" dirty="0">
                <a:effectLst/>
                <a:latin typeface="Calibri" panose="020F0502020204030204" pitchFamily="34" charset="0"/>
                <a:ea typeface="Calibri" panose="020F0502020204030204" pitchFamily="34" charset="0"/>
                <a:cs typeface="Arial" panose="020B0604020202020204" pitchFamily="34" charset="0"/>
              </a:rPr>
              <a:t> efforts along these lines must be enhanced.</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kern="1200" dirty="0">
                <a:solidFill>
                  <a:srgbClr val="000000"/>
                </a:solidFill>
                <a:effectLst/>
                <a:latin typeface="Calibri" panose="020F0502020204030204" pitchFamily="34" charset="0"/>
                <a:ea typeface="+mn-ea"/>
                <a:cs typeface="+mn-cs"/>
              </a:rPr>
              <a:t> </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kern="1200" dirty="0">
                <a:solidFill>
                  <a:srgbClr val="000000"/>
                </a:solidFill>
                <a:effectLst/>
                <a:latin typeface="Calibri" panose="020F0502020204030204" pitchFamily="34" charset="0"/>
                <a:ea typeface="+mn-ea"/>
                <a:cs typeface="+mn-cs"/>
              </a:rPr>
              <a:t>Professionals develop the expected competences in the practice of Family Support: </a:t>
            </a:r>
            <a:r>
              <a:rPr lang="en-US" sz="1800" kern="1200" dirty="0">
                <a:solidFill>
                  <a:srgbClr val="000000"/>
                </a:solidFill>
                <a:effectLst/>
                <a:latin typeface="Calibri" panose="020F0502020204030204" pitchFamily="34" charset="0"/>
                <a:ea typeface="+mn-ea"/>
                <a:cs typeface="+mn-cs"/>
              </a:rPr>
              <a:t>As has been said, professionals must be competent for the exercise of their work. This means that in addition to knowledge, they must possess attitudes, skills, know how to manage emotions, as well as any other quality necessary to respond appropriately to any case. On too many occasions, training </a:t>
            </a:r>
            <a:r>
              <a:rPr lang="en-US" sz="1800" kern="1200" dirty="0" err="1">
                <a:solidFill>
                  <a:srgbClr val="000000"/>
                </a:solidFill>
                <a:effectLst/>
                <a:latin typeface="Calibri" panose="020F0502020204030204" pitchFamily="34" charset="0"/>
                <a:ea typeface="+mn-ea"/>
                <a:cs typeface="+mn-cs"/>
              </a:rPr>
              <a:t>programmes</a:t>
            </a:r>
            <a:r>
              <a:rPr lang="en-US" sz="1800" kern="1200" dirty="0">
                <a:solidFill>
                  <a:srgbClr val="000000"/>
                </a:solidFill>
                <a:effectLst/>
                <a:latin typeface="Calibri" panose="020F0502020204030204" pitchFamily="34" charset="0"/>
                <a:ea typeface="+mn-ea"/>
                <a:cs typeface="+mn-cs"/>
              </a:rPr>
              <a:t> (initial and continuing) are completed without ensuring that the person receiving the training has acquired the corresponding professional qualities</a:t>
            </a:r>
            <a:r>
              <a:rPr lang="en-US" sz="1800" b="1" kern="1200" dirty="0">
                <a:solidFill>
                  <a:srgbClr val="000000"/>
                </a:solidFill>
                <a:effectLst/>
                <a:latin typeface="Calibri" panose="020F0502020204030204" pitchFamily="34" charset="0"/>
                <a:ea typeface="+mn-ea"/>
                <a:cs typeface="+mn-cs"/>
              </a:rPr>
              <a:t>. </a:t>
            </a:r>
            <a:r>
              <a:rPr lang="en-US" sz="1800" b="0" i="1" kern="1200" dirty="0">
                <a:solidFill>
                  <a:srgbClr val="000000"/>
                </a:solidFill>
                <a:effectLst/>
                <a:latin typeface="Calibri" panose="020F0502020204030204" pitchFamily="34" charset="0"/>
                <a:ea typeface="+mn-ea"/>
                <a:cs typeface="+mn-cs"/>
              </a:rPr>
              <a:t>REFER TO THE WORK DONE BY WP4 IN THE PREVIOUS PROJECT (LED BY NEVENKA-Rest In Peace).</a:t>
            </a:r>
            <a:endParaRPr lang="es-ES" sz="1800" b="0" i="1"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b="1" kern="1200" dirty="0">
              <a:solidFill>
                <a:srgbClr val="000000"/>
              </a:solidFill>
              <a:effectLst/>
              <a:latin typeface="Calibri" panose="020F0502020204030204" pitchFamily="34" charset="0"/>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kern="1200" dirty="0">
                <a:solidFill>
                  <a:srgbClr val="000000"/>
                </a:solidFill>
                <a:effectLst/>
                <a:latin typeface="Calibri" panose="020F0502020204030204" pitchFamily="34" charset="0"/>
                <a:ea typeface="+mn-ea"/>
                <a:cs typeface="+mn-cs"/>
              </a:rPr>
              <a:t>Requires supportive </a:t>
            </a:r>
            <a:r>
              <a:rPr lang="en-US" sz="1800" b="1" kern="1200" dirty="0" err="1">
                <a:solidFill>
                  <a:srgbClr val="000000"/>
                </a:solidFill>
                <a:effectLst/>
                <a:latin typeface="Calibri" panose="020F0502020204030204" pitchFamily="34" charset="0"/>
                <a:ea typeface="+mn-ea"/>
                <a:cs typeface="+mn-cs"/>
              </a:rPr>
              <a:t>organisations</a:t>
            </a:r>
            <a:r>
              <a:rPr lang="en-US" sz="1800" b="1" kern="1200" dirty="0">
                <a:solidFill>
                  <a:srgbClr val="000000"/>
                </a:solidFill>
                <a:effectLst/>
                <a:latin typeface="Calibri" panose="020F0502020204030204" pitchFamily="34" charset="0"/>
                <a:ea typeface="+mn-ea"/>
                <a:cs typeface="+mn-cs"/>
              </a:rPr>
              <a:t>: </a:t>
            </a:r>
            <a:r>
              <a:rPr lang="en-US" sz="1800" i="1" kern="1200" dirty="0">
                <a:solidFill>
                  <a:srgbClr val="000000"/>
                </a:solidFill>
                <a:effectLst/>
                <a:latin typeface="Calibri" panose="020F0502020204030204" pitchFamily="34" charset="0"/>
                <a:ea typeface="+mn-ea"/>
                <a:cs typeface="+mn-cs"/>
              </a:rPr>
              <a:t>Organizational environment must value training and education. </a:t>
            </a:r>
            <a:r>
              <a:rPr lang="en-US" sz="1800" kern="1200" dirty="0">
                <a:solidFill>
                  <a:srgbClr val="000000"/>
                </a:solidFill>
                <a:effectLst/>
                <a:latin typeface="Calibri" panose="020F0502020204030204" pitchFamily="34" charset="0"/>
                <a:ea typeface="+mn-ea"/>
                <a:cs typeface="+mn-cs"/>
              </a:rPr>
              <a:t>In that regard and in order to achieve what is demanded in the two previous circles, the support of experts (already mentioned) and </a:t>
            </a:r>
            <a:r>
              <a:rPr lang="en-US" sz="1800" kern="1200" dirty="0" err="1">
                <a:solidFill>
                  <a:srgbClr val="000000"/>
                </a:solidFill>
                <a:effectLst/>
                <a:latin typeface="Calibri" panose="020F0502020204030204" pitchFamily="34" charset="0"/>
                <a:ea typeface="+mn-ea"/>
                <a:cs typeface="+mn-cs"/>
              </a:rPr>
              <a:t>specialised</a:t>
            </a:r>
            <a:r>
              <a:rPr lang="en-US" sz="1800" kern="1200" dirty="0">
                <a:solidFill>
                  <a:srgbClr val="000000"/>
                </a:solidFill>
                <a:effectLst/>
                <a:latin typeface="Calibri" panose="020F0502020204030204" pitchFamily="34" charset="0"/>
                <a:ea typeface="+mn-ea"/>
                <a:cs typeface="+mn-cs"/>
              </a:rPr>
              <a:t> </a:t>
            </a:r>
            <a:r>
              <a:rPr lang="en-US" sz="1800" kern="1200" dirty="0" err="1">
                <a:solidFill>
                  <a:srgbClr val="000000"/>
                </a:solidFill>
                <a:effectLst/>
                <a:latin typeface="Calibri" panose="020F0502020204030204" pitchFamily="34" charset="0"/>
                <a:ea typeface="+mn-ea"/>
                <a:cs typeface="+mn-cs"/>
              </a:rPr>
              <a:t>organisations</a:t>
            </a:r>
            <a:r>
              <a:rPr lang="en-US" sz="1800" kern="1200" dirty="0">
                <a:solidFill>
                  <a:srgbClr val="000000"/>
                </a:solidFill>
                <a:effectLst/>
                <a:latin typeface="Calibri" panose="020F0502020204030204" pitchFamily="34" charset="0"/>
                <a:ea typeface="+mn-ea"/>
                <a:cs typeface="+mn-cs"/>
              </a:rPr>
              <a:t> is recommended. Moreover, the analysis and use of evidence-based </a:t>
            </a:r>
            <a:r>
              <a:rPr lang="en-US" sz="1800" kern="1200" dirty="0" err="1">
                <a:solidFill>
                  <a:srgbClr val="000000"/>
                </a:solidFill>
                <a:effectLst/>
                <a:latin typeface="Calibri" panose="020F0502020204030204" pitchFamily="34" charset="0"/>
                <a:ea typeface="+mn-ea"/>
                <a:cs typeface="+mn-cs"/>
              </a:rPr>
              <a:t>programmes</a:t>
            </a:r>
            <a:r>
              <a:rPr lang="en-US" sz="1800" kern="1200" dirty="0">
                <a:solidFill>
                  <a:srgbClr val="000000"/>
                </a:solidFill>
                <a:effectLst/>
                <a:latin typeface="Calibri" panose="020F0502020204030204" pitchFamily="34" charset="0"/>
                <a:ea typeface="+mn-ea"/>
                <a:cs typeface="+mn-cs"/>
              </a:rPr>
              <a:t> will provide the cutting-edge knowledge demanded.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kern="1200" dirty="0">
                <a:solidFill>
                  <a:srgbClr val="000000"/>
                </a:solidFill>
                <a:effectLst/>
                <a:latin typeface="Calibri" panose="020F0502020204030204" pitchFamily="34" charset="0"/>
                <a:ea typeface="+mn-ea"/>
                <a:cs typeface="+mn-cs"/>
              </a:rPr>
              <a:t>Supports the delivery of evidence-based practices: </a:t>
            </a:r>
            <a:r>
              <a:rPr lang="en-US" sz="1800" kern="1200" dirty="0">
                <a:solidFill>
                  <a:srgbClr val="000000"/>
                </a:solidFill>
                <a:effectLst/>
                <a:latin typeface="Calibri" panose="020F0502020204030204" pitchFamily="34" charset="0"/>
                <a:ea typeface="+mn-ea"/>
                <a:cs typeface="+mn-cs"/>
              </a:rPr>
              <a:t>Similarly, evidence-based practices will educate professionals in more systematic, empirical, rigorous, comprehensive and reliable practice.</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800" b="1" kern="1200" dirty="0">
              <a:solidFill>
                <a:srgbClr val="000000"/>
              </a:solidFill>
              <a:effectLst/>
              <a:latin typeface="Calibri" panose="020F0502020204030204" pitchFamily="34" charset="0"/>
              <a:ea typeface="+mn-ea"/>
              <a:cs typeface="+mn-cs"/>
            </a:endParaRPr>
          </a:p>
          <a:p>
            <a:pPr>
              <a:lnSpc>
                <a:spcPct val="107000"/>
              </a:lnSpc>
              <a:spcAft>
                <a:spcPts val="800"/>
              </a:spcAft>
            </a:pPr>
            <a:r>
              <a:rPr lang="en-US" sz="1800" b="1" kern="1200" dirty="0">
                <a:solidFill>
                  <a:srgbClr val="000000"/>
                </a:solidFill>
                <a:effectLst/>
                <a:latin typeface="Calibri" panose="020F0502020204030204" pitchFamily="34" charset="0"/>
                <a:ea typeface="+mn-ea"/>
                <a:cs typeface="+mn-cs"/>
              </a:rPr>
              <a:t>Delivered on intersectoral and interdisciplinary basis: </a:t>
            </a:r>
            <a:r>
              <a:rPr lang="en-US" sz="1800" kern="1200" dirty="0">
                <a:solidFill>
                  <a:srgbClr val="000000"/>
                </a:solidFill>
                <a:effectLst/>
                <a:latin typeface="Calibri" panose="020F0502020204030204" pitchFamily="34" charset="0"/>
                <a:ea typeface="+mn-ea"/>
                <a:cs typeface="+mn-cs"/>
              </a:rPr>
              <a:t>Connecting with Illustration 3, there is a demand for comprehensive training that is less fragmented (and therefore more interdisciplinary), enabling </a:t>
            </a:r>
            <a:r>
              <a:rPr lang="en-US" sz="1800" kern="1200" dirty="0" err="1">
                <a:solidFill>
                  <a:srgbClr val="000000"/>
                </a:solidFill>
                <a:effectLst/>
                <a:latin typeface="Calibri" panose="020F0502020204030204" pitchFamily="34" charset="0"/>
                <a:ea typeface="+mn-ea"/>
                <a:cs typeface="+mn-cs"/>
              </a:rPr>
              <a:t>intersectorality</a:t>
            </a:r>
            <a:r>
              <a:rPr lang="en-US" sz="1800" kern="1200" dirty="0">
                <a:solidFill>
                  <a:srgbClr val="000000"/>
                </a:solidFill>
                <a:effectLst/>
                <a:latin typeface="Calibri" panose="020F0502020204030204" pitchFamily="34" charset="0"/>
                <a:ea typeface="+mn-ea"/>
                <a:cs typeface="+mn-cs"/>
              </a:rPr>
              <a:t>. A training already in the new holistic and </a:t>
            </a:r>
            <a:r>
              <a:rPr lang="en-US" sz="1800" kern="1200" dirty="0" err="1">
                <a:solidFill>
                  <a:srgbClr val="000000"/>
                </a:solidFill>
                <a:effectLst/>
                <a:latin typeface="Calibri" panose="020F0502020204030204" pitchFamily="34" charset="0"/>
                <a:ea typeface="+mn-ea"/>
                <a:cs typeface="+mn-cs"/>
              </a:rPr>
              <a:t>ecosystemic</a:t>
            </a:r>
            <a:r>
              <a:rPr lang="en-US" sz="1800" kern="1200" dirty="0">
                <a:solidFill>
                  <a:srgbClr val="000000"/>
                </a:solidFill>
                <a:effectLst/>
                <a:latin typeface="Calibri" panose="020F0502020204030204" pitchFamily="34" charset="0"/>
                <a:ea typeface="+mn-ea"/>
                <a:cs typeface="+mn-cs"/>
              </a:rPr>
              <a:t> paradigm that is demanded.</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800" b="1" kern="1200" dirty="0">
              <a:solidFill>
                <a:srgbClr val="000000"/>
              </a:solidFill>
              <a:effectLst/>
              <a:latin typeface="Calibri" panose="020F0502020204030204" pitchFamily="34" charset="0"/>
              <a:ea typeface="+mn-ea"/>
              <a:cs typeface="+mn-cs"/>
            </a:endParaRPr>
          </a:p>
          <a:p>
            <a:r>
              <a:rPr lang="en-US" sz="1800" b="1" kern="1200" dirty="0">
                <a:solidFill>
                  <a:srgbClr val="000000"/>
                </a:solidFill>
                <a:effectLst/>
                <a:latin typeface="Calibri" panose="020F0502020204030204" pitchFamily="34" charset="0"/>
                <a:ea typeface="+mn-ea"/>
                <a:cs typeface="+mn-cs"/>
              </a:rPr>
              <a:t>Connected to ongoing Professional reflection: </a:t>
            </a:r>
            <a:r>
              <a:rPr lang="en-US" sz="1800" kern="1200" dirty="0">
                <a:solidFill>
                  <a:srgbClr val="000000"/>
                </a:solidFill>
                <a:effectLst/>
                <a:latin typeface="Calibri" panose="020F0502020204030204" pitchFamily="34" charset="0"/>
                <a:ea typeface="+mn-ea"/>
                <a:cs typeface="+mn-cs"/>
              </a:rPr>
              <a:t>Training must be connected to real professional problems. In this sense, instead of merely technical professionals, reflective professionals must be trained</a:t>
            </a:r>
            <a:r>
              <a:rPr lang="en-US" sz="1800" b="1" kern="1200" dirty="0">
                <a:solidFill>
                  <a:srgbClr val="000000"/>
                </a:solidFill>
                <a:effectLst/>
                <a:latin typeface="Calibri" panose="020F0502020204030204" pitchFamily="34" charset="0"/>
                <a:ea typeface="+mn-ea"/>
                <a:cs typeface="+mn-cs"/>
              </a:rPr>
              <a:t>. </a:t>
            </a:r>
            <a:endParaRPr lang="es-ES" sz="13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11</a:t>
            </a:fld>
            <a:endParaRPr lang="es-ES" dirty="0"/>
          </a:p>
        </p:txBody>
      </p:sp>
    </p:spTree>
    <p:extLst>
      <p:ext uri="{BB962C8B-B14F-4D97-AF65-F5344CB8AC3E}">
        <p14:creationId xmlns:p14="http://schemas.microsoft.com/office/powerpoint/2010/main" val="223789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dirty="0" err="1"/>
              <a:t>Evidence</a:t>
            </a:r>
            <a:r>
              <a:rPr lang="es-ES" sz="1200" dirty="0"/>
              <a:t> </a:t>
            </a:r>
            <a:r>
              <a:rPr lang="es-ES" sz="1200" dirty="0" err="1"/>
              <a:t>focus</a:t>
            </a:r>
            <a:r>
              <a:rPr lang="es-ES" sz="1200" dirty="0"/>
              <a:t> as a driver </a:t>
            </a:r>
            <a:r>
              <a:rPr lang="es-ES" sz="1200" dirty="0" err="1"/>
              <a:t>for</a:t>
            </a:r>
            <a:r>
              <a:rPr lang="es-ES" sz="1200" dirty="0"/>
              <a:t> Family Support – </a:t>
            </a:r>
            <a:r>
              <a:rPr lang="es-ES" sz="1200" dirty="0" err="1"/>
              <a:t>see</a:t>
            </a:r>
            <a:r>
              <a:rPr lang="es-ES" sz="1200" dirty="0"/>
              <a:t> </a:t>
            </a:r>
            <a:r>
              <a:rPr lang="es-ES" sz="1200" dirty="0" err="1"/>
              <a:t>it</a:t>
            </a:r>
            <a:r>
              <a:rPr lang="es-ES" sz="1200" dirty="0"/>
              <a:t> in </a:t>
            </a:r>
            <a:r>
              <a:rPr lang="es-ES" sz="1200" dirty="0" err="1"/>
              <a:t>different</a:t>
            </a:r>
            <a:r>
              <a:rPr lang="es-ES" sz="1200" dirty="0"/>
              <a:t> </a:t>
            </a:r>
            <a:r>
              <a:rPr lang="es-ES" sz="1200" dirty="0" err="1"/>
              <a:t>ways</a:t>
            </a:r>
            <a:r>
              <a:rPr lang="es-ES" sz="1200" dirty="0"/>
              <a:t>. </a:t>
            </a:r>
            <a:r>
              <a:rPr lang="es-ES" sz="1200" dirty="0" err="1"/>
              <a:t>When</a:t>
            </a:r>
            <a:r>
              <a:rPr lang="es-ES" sz="1200" dirty="0"/>
              <a:t> </a:t>
            </a:r>
            <a:r>
              <a:rPr lang="es-ES" sz="1200" dirty="0" err="1"/>
              <a:t>we</a:t>
            </a:r>
            <a:r>
              <a:rPr lang="es-ES" sz="1200" dirty="0"/>
              <a:t> </a:t>
            </a:r>
            <a:r>
              <a:rPr lang="es-ES" sz="1200" dirty="0" err="1"/>
              <a:t>talk</a:t>
            </a:r>
            <a:r>
              <a:rPr lang="es-ES" sz="1200" dirty="0"/>
              <a:t> </a:t>
            </a:r>
            <a:r>
              <a:rPr lang="es-ES" sz="1200" dirty="0" err="1"/>
              <a:t>about</a:t>
            </a:r>
            <a:r>
              <a:rPr lang="es-ES" sz="1200" dirty="0"/>
              <a:t> Family Support </a:t>
            </a:r>
            <a:r>
              <a:rPr lang="es-ES" sz="1200" dirty="0" err="1"/>
              <a:t>we</a:t>
            </a:r>
            <a:r>
              <a:rPr lang="es-ES" sz="1200" dirty="0"/>
              <a:t> are </a:t>
            </a:r>
            <a:r>
              <a:rPr lang="es-ES" sz="1200" dirty="0" err="1"/>
              <a:t>always</a:t>
            </a:r>
            <a:r>
              <a:rPr lang="es-ES" sz="1200" dirty="0"/>
              <a:t> </a:t>
            </a:r>
            <a:r>
              <a:rPr lang="es-ES" sz="1200" dirty="0" err="1"/>
              <a:t>thinking</a:t>
            </a:r>
            <a:r>
              <a:rPr lang="es-ES" sz="1200" dirty="0"/>
              <a:t> </a:t>
            </a:r>
            <a:r>
              <a:rPr lang="es-ES" sz="1200" dirty="0" err="1"/>
              <a:t>about</a:t>
            </a:r>
            <a:r>
              <a:rPr lang="es-ES" sz="1200" dirty="0"/>
              <a:t> </a:t>
            </a:r>
            <a:r>
              <a:rPr lang="es-ES" sz="1200" dirty="0" err="1"/>
              <a:t>evidence</a:t>
            </a:r>
            <a:endParaRPr lang="es-ES" sz="1200" dirty="0"/>
          </a:p>
          <a:p>
            <a:pPr algn="just"/>
            <a:r>
              <a:rPr lang="es-ES" sz="1200" dirty="0" err="1"/>
              <a:t>We</a:t>
            </a:r>
            <a:r>
              <a:rPr lang="es-ES" sz="1200" dirty="0"/>
              <a:t> </a:t>
            </a:r>
            <a:r>
              <a:rPr lang="es-ES" sz="1200" dirty="0" err="1"/>
              <a:t>should</a:t>
            </a:r>
            <a:r>
              <a:rPr lang="es-ES" sz="1200" dirty="0"/>
              <a:t> be </a:t>
            </a:r>
            <a:r>
              <a:rPr lang="es-ES" sz="1200" dirty="0" err="1"/>
              <a:t>using</a:t>
            </a:r>
            <a:r>
              <a:rPr lang="es-ES" sz="1200" dirty="0"/>
              <a:t> </a:t>
            </a:r>
            <a:r>
              <a:rPr lang="es-ES" sz="1200" dirty="0" err="1"/>
              <a:t>programmes</a:t>
            </a:r>
            <a:r>
              <a:rPr lang="es-ES" sz="1200" dirty="0"/>
              <a:t> and </a:t>
            </a:r>
            <a:r>
              <a:rPr lang="es-ES" sz="1200" dirty="0" err="1"/>
              <a:t>practices</a:t>
            </a:r>
            <a:r>
              <a:rPr lang="es-ES" sz="1200" dirty="0"/>
              <a:t> </a:t>
            </a:r>
            <a:r>
              <a:rPr lang="es-ES" sz="1200" dirty="0" err="1"/>
              <a:t>that</a:t>
            </a:r>
            <a:r>
              <a:rPr lang="es-ES" sz="1200" dirty="0"/>
              <a:t> are </a:t>
            </a:r>
            <a:r>
              <a:rPr lang="es-ES" sz="1200" dirty="0" err="1"/>
              <a:t>underpinned</a:t>
            </a:r>
            <a:r>
              <a:rPr lang="es-ES" sz="1200" dirty="0"/>
              <a:t> </a:t>
            </a:r>
            <a:r>
              <a:rPr lang="es-ES" sz="1200" dirty="0" err="1"/>
              <a:t>by</a:t>
            </a:r>
            <a:r>
              <a:rPr lang="es-ES" sz="1200" dirty="0"/>
              <a:t> </a:t>
            </a:r>
            <a:r>
              <a:rPr lang="es-ES" sz="1200" dirty="0" err="1"/>
              <a:t>evidence</a:t>
            </a:r>
            <a:r>
              <a:rPr lang="es-ES" sz="1200" dirty="0"/>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dirty="0" err="1"/>
              <a:t>Recognise</a:t>
            </a:r>
            <a:r>
              <a:rPr lang="es-ES" sz="1200" dirty="0"/>
              <a:t> </a:t>
            </a:r>
            <a:r>
              <a:rPr lang="es-ES" sz="1200" dirty="0" err="1"/>
              <a:t>that</a:t>
            </a:r>
            <a:r>
              <a:rPr lang="es-ES" sz="1200" dirty="0"/>
              <a:t> </a:t>
            </a:r>
            <a:r>
              <a:rPr lang="es-ES" sz="1200" dirty="0" err="1"/>
              <a:t>there</a:t>
            </a:r>
            <a:r>
              <a:rPr lang="es-ES" sz="1200" dirty="0"/>
              <a:t> are </a:t>
            </a:r>
            <a:r>
              <a:rPr lang="es-ES" sz="1200" dirty="0" err="1"/>
              <a:t>good</a:t>
            </a:r>
            <a:r>
              <a:rPr lang="es-ES" sz="1200" dirty="0"/>
              <a:t> </a:t>
            </a:r>
            <a:r>
              <a:rPr lang="es-ES" sz="1200" dirty="0" err="1"/>
              <a:t>practices</a:t>
            </a:r>
            <a:r>
              <a:rPr lang="es-ES" sz="1200" dirty="0"/>
              <a:t> / </a:t>
            </a:r>
            <a:r>
              <a:rPr lang="es-ES" sz="1200" dirty="0" err="1"/>
              <a:t>developed</a:t>
            </a:r>
            <a:r>
              <a:rPr lang="es-ES" sz="1200" dirty="0"/>
              <a:t> </a:t>
            </a:r>
            <a:r>
              <a:rPr lang="es-ES" sz="1200" dirty="0" err="1"/>
              <a:t>locally</a:t>
            </a:r>
            <a:r>
              <a:rPr lang="es-ES" sz="1200" dirty="0"/>
              <a:t> – </a:t>
            </a:r>
            <a:r>
              <a:rPr lang="es-ES" sz="1200" dirty="0" err="1"/>
              <a:t>but</a:t>
            </a:r>
            <a:r>
              <a:rPr lang="es-ES" sz="1200" dirty="0"/>
              <a:t> </a:t>
            </a:r>
            <a:r>
              <a:rPr lang="es-ES" sz="1200" dirty="0" err="1"/>
              <a:t>need</a:t>
            </a:r>
            <a:r>
              <a:rPr lang="es-ES" sz="1200" dirty="0"/>
              <a:t> </a:t>
            </a:r>
            <a:r>
              <a:rPr lang="es-ES" sz="1200" dirty="0" err="1"/>
              <a:t>to</a:t>
            </a:r>
            <a:r>
              <a:rPr lang="es-ES" sz="1200" dirty="0"/>
              <a:t> </a:t>
            </a:r>
            <a:r>
              <a:rPr lang="es-ES" sz="1200" dirty="0" err="1"/>
              <a:t>commit</a:t>
            </a:r>
            <a:r>
              <a:rPr lang="es-ES" sz="1200" dirty="0"/>
              <a:t> </a:t>
            </a:r>
            <a:r>
              <a:rPr lang="es-ES" sz="1200" dirty="0" err="1"/>
              <a:t>to</a:t>
            </a:r>
            <a:r>
              <a:rPr lang="es-ES" sz="1200" dirty="0"/>
              <a:t> </a:t>
            </a:r>
            <a:r>
              <a:rPr lang="es-ES" sz="1200" dirty="0" err="1"/>
              <a:t>generating</a:t>
            </a:r>
            <a:r>
              <a:rPr lang="es-ES" sz="1200" dirty="0"/>
              <a:t> </a:t>
            </a:r>
            <a:r>
              <a:rPr lang="es-ES" sz="1200" dirty="0" err="1"/>
              <a:t>evidence</a:t>
            </a:r>
            <a:r>
              <a:rPr lang="es-ES" sz="1200" dirty="0"/>
              <a:t> </a:t>
            </a:r>
            <a:r>
              <a:rPr lang="es-ES" sz="1200" dirty="0" err="1"/>
              <a:t>that</a:t>
            </a:r>
            <a:r>
              <a:rPr lang="es-ES" sz="1200" dirty="0"/>
              <a:t> </a:t>
            </a:r>
            <a:r>
              <a:rPr lang="es-ES" sz="1200" dirty="0" err="1"/>
              <a:t>validates</a:t>
            </a:r>
            <a:r>
              <a:rPr lang="es-ES" sz="1200" dirty="0"/>
              <a:t> </a:t>
            </a:r>
            <a:r>
              <a:rPr lang="es-ES" sz="1200" dirty="0" err="1"/>
              <a:t>these</a:t>
            </a:r>
            <a:r>
              <a:rPr lang="es-ES" sz="1200" dirty="0"/>
              <a:t> </a:t>
            </a:r>
          </a:p>
          <a:p>
            <a:pPr algn="just"/>
            <a:r>
              <a:rPr lang="es-ES" sz="1200" dirty="0" err="1"/>
              <a:t>Rigorous</a:t>
            </a:r>
            <a:r>
              <a:rPr lang="es-ES" sz="1200" dirty="0"/>
              <a:t> </a:t>
            </a:r>
            <a:r>
              <a:rPr lang="es-ES" sz="1200" dirty="0" err="1"/>
              <a:t>quality</a:t>
            </a:r>
            <a:r>
              <a:rPr lang="es-ES" sz="1200" dirty="0"/>
              <a:t> </a:t>
            </a:r>
            <a:r>
              <a:rPr lang="es-ES" sz="1200" dirty="0" err="1"/>
              <a:t>assurance</a:t>
            </a:r>
            <a:r>
              <a:rPr lang="es-ES" sz="1200" dirty="0"/>
              <a:t> </a:t>
            </a:r>
            <a:r>
              <a:rPr lang="es-ES" sz="1200" dirty="0" err="1"/>
              <a:t>processes</a:t>
            </a:r>
            <a:r>
              <a:rPr lang="es-ES" sz="1200" dirty="0"/>
              <a:t> </a:t>
            </a:r>
            <a:r>
              <a:rPr lang="es-ES" sz="1200" dirty="0" err="1"/>
              <a:t>that</a:t>
            </a:r>
            <a:r>
              <a:rPr lang="es-ES" sz="1200" dirty="0"/>
              <a:t> produce the </a:t>
            </a:r>
            <a:r>
              <a:rPr lang="es-ES" sz="1200" dirty="0" err="1"/>
              <a:t>evidence</a:t>
            </a:r>
            <a:r>
              <a:rPr lang="es-ES" sz="1200" dirty="0"/>
              <a:t> </a:t>
            </a:r>
            <a:r>
              <a:rPr lang="es-ES" sz="1200" dirty="0" err="1"/>
              <a:t>required</a:t>
            </a:r>
            <a:r>
              <a:rPr lang="es-ES" sz="1200" dirty="0"/>
              <a:t> </a:t>
            </a:r>
            <a:r>
              <a:rPr lang="es-ES" sz="1200" dirty="0" err="1"/>
              <a:t>for</a:t>
            </a:r>
            <a:r>
              <a:rPr lang="es-ES" sz="1200" dirty="0"/>
              <a:t> </a:t>
            </a:r>
            <a:r>
              <a:rPr lang="es-ES" sz="1200" dirty="0" err="1"/>
              <a:t>ongoing</a:t>
            </a:r>
            <a:r>
              <a:rPr lang="es-ES" sz="1200" dirty="0"/>
              <a:t> </a:t>
            </a:r>
            <a:r>
              <a:rPr lang="es-ES" sz="1200" dirty="0" err="1"/>
              <a:t>service</a:t>
            </a:r>
            <a:r>
              <a:rPr lang="es-ES" sz="1200" dirty="0"/>
              <a:t> </a:t>
            </a:r>
            <a:r>
              <a:rPr lang="es-ES" sz="1200" dirty="0" err="1"/>
              <a:t>improvement</a:t>
            </a:r>
            <a:endParaRPr lang="es-ES" sz="1200" dirty="0"/>
          </a:p>
          <a:p>
            <a:pPr algn="just"/>
            <a:r>
              <a:rPr lang="es-ES" sz="1200" dirty="0" err="1"/>
              <a:t>Rather</a:t>
            </a:r>
            <a:r>
              <a:rPr lang="es-ES" sz="1200" dirty="0"/>
              <a:t> </a:t>
            </a:r>
            <a:r>
              <a:rPr lang="es-ES" sz="1200" dirty="0" err="1"/>
              <a:t>than</a:t>
            </a:r>
            <a:r>
              <a:rPr lang="es-ES" sz="1200" dirty="0"/>
              <a:t> </a:t>
            </a:r>
            <a:r>
              <a:rPr lang="es-ES" sz="1200" dirty="0" err="1"/>
              <a:t>seeing</a:t>
            </a:r>
            <a:r>
              <a:rPr lang="es-ES" sz="1200" dirty="0"/>
              <a:t> as </a:t>
            </a:r>
            <a:r>
              <a:rPr lang="es-ES" sz="1200" dirty="0" err="1"/>
              <a:t>optional</a:t>
            </a:r>
            <a:r>
              <a:rPr lang="es-ES" sz="1200" dirty="0"/>
              <a:t> extra </a:t>
            </a:r>
            <a:r>
              <a:rPr lang="es-ES" sz="1200" dirty="0" err="1"/>
              <a:t>monitoring</a:t>
            </a:r>
            <a:r>
              <a:rPr lang="es-ES" sz="1200" dirty="0"/>
              <a:t> and </a:t>
            </a:r>
            <a:r>
              <a:rPr lang="es-ES" sz="1200" dirty="0" err="1"/>
              <a:t>evaluation</a:t>
            </a:r>
            <a:r>
              <a:rPr lang="es-ES" sz="1200" dirty="0"/>
              <a:t> </a:t>
            </a:r>
            <a:r>
              <a:rPr lang="es-ES" sz="1200" dirty="0" err="1"/>
              <a:t>processes</a:t>
            </a:r>
            <a:r>
              <a:rPr lang="es-ES" sz="1200" dirty="0"/>
              <a:t> </a:t>
            </a:r>
            <a:r>
              <a:rPr lang="es-ES" sz="1200" dirty="0" err="1"/>
              <a:t>need</a:t>
            </a:r>
            <a:r>
              <a:rPr lang="es-ES" sz="1200" dirty="0"/>
              <a:t> </a:t>
            </a:r>
            <a:r>
              <a:rPr lang="es-ES" sz="1200" dirty="0" err="1"/>
              <a:t>to</a:t>
            </a:r>
            <a:r>
              <a:rPr lang="es-ES" sz="1200" dirty="0"/>
              <a:t> be </a:t>
            </a:r>
            <a:r>
              <a:rPr lang="es-ES" sz="1200" dirty="0" err="1"/>
              <a:t>seen</a:t>
            </a:r>
            <a:r>
              <a:rPr lang="es-ES" sz="1200" dirty="0"/>
              <a:t> as </a:t>
            </a:r>
            <a:r>
              <a:rPr lang="es-ES" sz="1200" dirty="0" err="1"/>
              <a:t>mandatory</a:t>
            </a:r>
            <a:endParaRPr lang="es-ES" sz="1200" dirty="0"/>
          </a:p>
          <a:p>
            <a:pPr algn="just"/>
            <a:r>
              <a:rPr lang="es-ES" sz="1200" dirty="0" err="1"/>
              <a:t>Evidence</a:t>
            </a:r>
            <a:r>
              <a:rPr lang="es-ES" sz="1200" dirty="0"/>
              <a:t> </a:t>
            </a:r>
            <a:r>
              <a:rPr lang="es-ES" sz="1200" dirty="0" err="1"/>
              <a:t>processes</a:t>
            </a:r>
            <a:r>
              <a:rPr lang="es-ES" sz="1200" dirty="0"/>
              <a:t> in Family Support </a:t>
            </a:r>
            <a:r>
              <a:rPr lang="es-ES" sz="1200" dirty="0" err="1"/>
              <a:t>may</a:t>
            </a:r>
            <a:r>
              <a:rPr lang="es-ES" sz="1200" dirty="0"/>
              <a:t> be led </a:t>
            </a:r>
            <a:r>
              <a:rPr lang="es-ES" sz="1200" dirty="0" err="1"/>
              <a:t>by</a:t>
            </a:r>
            <a:r>
              <a:rPr lang="es-ES" sz="1200" dirty="0"/>
              <a:t> ‘</a:t>
            </a:r>
            <a:r>
              <a:rPr lang="es-ES" sz="1200" dirty="0" err="1"/>
              <a:t>expert</a:t>
            </a:r>
            <a:r>
              <a:rPr lang="es-ES" sz="1200" dirty="0"/>
              <a:t>’ </a:t>
            </a:r>
            <a:r>
              <a:rPr lang="es-ES" sz="1200" dirty="0" err="1"/>
              <a:t>academics</a:t>
            </a:r>
            <a:r>
              <a:rPr lang="es-ES" sz="1200" dirty="0"/>
              <a:t> </a:t>
            </a:r>
            <a:r>
              <a:rPr lang="es-ES" sz="1200" dirty="0" err="1"/>
              <a:t>but</a:t>
            </a:r>
            <a:r>
              <a:rPr lang="es-ES" sz="1200" dirty="0"/>
              <a:t> </a:t>
            </a:r>
            <a:r>
              <a:rPr lang="es-ES" sz="1200" dirty="0" err="1"/>
              <a:t>it</a:t>
            </a:r>
            <a:r>
              <a:rPr lang="es-ES" sz="1200" dirty="0"/>
              <a:t> </a:t>
            </a:r>
            <a:r>
              <a:rPr lang="es-ES" sz="1200" dirty="0" err="1"/>
              <a:t>must</a:t>
            </a:r>
            <a:r>
              <a:rPr lang="es-ES" sz="1200" dirty="0"/>
              <a:t> be </a:t>
            </a:r>
            <a:r>
              <a:rPr lang="es-ES" sz="1200" dirty="0" err="1"/>
              <a:t>co-produced</a:t>
            </a:r>
            <a:r>
              <a:rPr lang="es-ES" sz="1200" dirty="0"/>
              <a:t> and in </a:t>
            </a:r>
            <a:r>
              <a:rPr lang="es-ES" sz="1200" dirty="0" err="1"/>
              <a:t>doing</a:t>
            </a:r>
            <a:r>
              <a:rPr lang="es-ES" sz="1200" dirty="0"/>
              <a:t> so Will be ‘</a:t>
            </a:r>
            <a:r>
              <a:rPr lang="es-ES" sz="1200" dirty="0" err="1"/>
              <a:t>better</a:t>
            </a:r>
            <a:r>
              <a:rPr lang="es-ES" sz="1200" dirty="0"/>
              <a:t>’ more </a:t>
            </a:r>
            <a:r>
              <a:rPr lang="es-ES" sz="1200" dirty="0" err="1"/>
              <a:t>ethical</a:t>
            </a:r>
            <a:r>
              <a:rPr lang="es-ES" sz="1200" dirty="0"/>
              <a:t> </a:t>
            </a:r>
            <a:r>
              <a:rPr lang="es-ES" sz="1200" dirty="0" err="1"/>
              <a:t>evidence</a:t>
            </a:r>
            <a:r>
              <a:rPr lang="es-ES" sz="1200" dirty="0"/>
              <a:t>, </a:t>
            </a:r>
            <a:r>
              <a:rPr lang="es-ES" sz="1200" dirty="0" err="1"/>
              <a:t>that</a:t>
            </a:r>
            <a:r>
              <a:rPr lang="es-ES" sz="1200" dirty="0"/>
              <a:t> </a:t>
            </a:r>
            <a:r>
              <a:rPr lang="es-ES" sz="1200" dirty="0" err="1"/>
              <a:t>reflects</a:t>
            </a:r>
            <a:r>
              <a:rPr lang="es-ES" sz="1200" dirty="0"/>
              <a:t> the </a:t>
            </a:r>
            <a:r>
              <a:rPr lang="es-ES" sz="1200" dirty="0" err="1"/>
              <a:t>rights</a:t>
            </a:r>
            <a:r>
              <a:rPr lang="es-ES" sz="1200" dirty="0"/>
              <a:t> of </a:t>
            </a:r>
            <a:r>
              <a:rPr lang="es-ES" sz="1200" dirty="0" err="1"/>
              <a:t>those</a:t>
            </a:r>
            <a:r>
              <a:rPr lang="es-ES" sz="1200" dirty="0"/>
              <a:t> </a:t>
            </a:r>
            <a:r>
              <a:rPr lang="es-ES" sz="1200" dirty="0" err="1"/>
              <a:t>for</a:t>
            </a:r>
            <a:r>
              <a:rPr lang="es-ES" sz="1200" dirty="0"/>
              <a:t> </a:t>
            </a:r>
            <a:r>
              <a:rPr lang="es-ES" sz="1200" dirty="0" err="1"/>
              <a:t>whom</a:t>
            </a:r>
            <a:r>
              <a:rPr lang="es-ES" sz="1200" dirty="0"/>
              <a:t> </a:t>
            </a:r>
            <a:r>
              <a:rPr lang="es-ES" sz="1200" dirty="0" err="1"/>
              <a:t>it</a:t>
            </a:r>
            <a:r>
              <a:rPr lang="es-ES" sz="1200" dirty="0"/>
              <a:t> </a:t>
            </a:r>
            <a:r>
              <a:rPr lang="es-ES" sz="1200" dirty="0" err="1"/>
              <a:t>is</a:t>
            </a:r>
            <a:r>
              <a:rPr lang="es-ES" sz="1200" dirty="0"/>
              <a:t> </a:t>
            </a:r>
            <a:r>
              <a:rPr lang="es-ES" sz="1200" dirty="0" err="1"/>
              <a:t>relevant</a:t>
            </a:r>
            <a:r>
              <a:rPr lang="es-ES" sz="1200" dirty="0"/>
              <a:t> </a:t>
            </a:r>
          </a:p>
          <a:p>
            <a:pPr algn="just"/>
            <a:r>
              <a:rPr lang="es-ES" sz="1200" dirty="0"/>
              <a:t>Family Support </a:t>
            </a:r>
            <a:r>
              <a:rPr lang="es-ES" sz="1200" dirty="0" err="1"/>
              <a:t>is</a:t>
            </a:r>
            <a:r>
              <a:rPr lang="es-ES" sz="1200" dirty="0"/>
              <a:t> new </a:t>
            </a:r>
            <a:r>
              <a:rPr lang="es-ES" sz="1200" dirty="0" err="1"/>
              <a:t>field</a:t>
            </a:r>
            <a:r>
              <a:rPr lang="es-ES" sz="1200" dirty="0"/>
              <a:t> </a:t>
            </a:r>
            <a:r>
              <a:rPr lang="es-ES" sz="1200" dirty="0" err="1"/>
              <a:t>that</a:t>
            </a:r>
            <a:r>
              <a:rPr lang="es-ES" sz="1200" dirty="0"/>
              <a:t> </a:t>
            </a:r>
            <a:r>
              <a:rPr lang="es-ES" sz="1200" dirty="0" err="1"/>
              <a:t>needs</a:t>
            </a:r>
            <a:r>
              <a:rPr lang="es-ES" sz="1200" dirty="0"/>
              <a:t> Young / </a:t>
            </a:r>
            <a:r>
              <a:rPr lang="es-ES" sz="1200" dirty="0" err="1"/>
              <a:t>early</a:t>
            </a:r>
            <a:r>
              <a:rPr lang="es-ES" sz="1200" dirty="0"/>
              <a:t> </a:t>
            </a:r>
            <a:r>
              <a:rPr lang="es-ES" sz="1200" dirty="0" err="1"/>
              <a:t>career</a:t>
            </a:r>
            <a:r>
              <a:rPr lang="es-ES" sz="1200" dirty="0"/>
              <a:t> </a:t>
            </a:r>
            <a:r>
              <a:rPr lang="es-ES" sz="1200" dirty="0" err="1"/>
              <a:t>Researchers</a:t>
            </a:r>
            <a:r>
              <a:rPr lang="es-ES" sz="1200" dirty="0"/>
              <a:t> </a:t>
            </a:r>
            <a:r>
              <a:rPr lang="es-ES" sz="1200" dirty="0" err="1"/>
              <a:t>to</a:t>
            </a:r>
            <a:r>
              <a:rPr lang="es-ES" sz="1200" dirty="0"/>
              <a:t> be </a:t>
            </a:r>
            <a:r>
              <a:rPr lang="es-ES" sz="1200" dirty="0" err="1"/>
              <a:t>supported</a:t>
            </a:r>
            <a:r>
              <a:rPr lang="es-ES" sz="1200" dirty="0"/>
              <a:t> </a:t>
            </a:r>
            <a:r>
              <a:rPr lang="es-ES" sz="1200" dirty="0" err="1"/>
              <a:t>to</a:t>
            </a:r>
            <a:r>
              <a:rPr lang="es-ES" sz="1200" dirty="0"/>
              <a:t> </a:t>
            </a:r>
            <a:r>
              <a:rPr lang="es-ES" sz="1200" dirty="0" err="1"/>
              <a:t>become</a:t>
            </a:r>
            <a:r>
              <a:rPr lang="es-ES" sz="1200" dirty="0"/>
              <a:t> </a:t>
            </a:r>
            <a:r>
              <a:rPr lang="es-ES" sz="1200" dirty="0" err="1"/>
              <a:t>involved</a:t>
            </a:r>
            <a:r>
              <a:rPr lang="es-ES" sz="1200" dirty="0"/>
              <a:t> in </a:t>
            </a:r>
            <a:r>
              <a:rPr lang="es-ES" sz="1200" dirty="0" err="1"/>
              <a:t>its</a:t>
            </a:r>
            <a:r>
              <a:rPr lang="es-ES" sz="1200" dirty="0"/>
              <a:t> </a:t>
            </a:r>
            <a:r>
              <a:rPr lang="es-ES" sz="1200" dirty="0" err="1"/>
              <a:t>development</a:t>
            </a:r>
            <a:r>
              <a:rPr lang="es-ES" sz="1200" dirty="0"/>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dirty="0"/>
              <a:t>The </a:t>
            </a:r>
            <a:r>
              <a:rPr lang="es-ES" sz="1200" dirty="0" err="1"/>
              <a:t>foundation</a:t>
            </a:r>
            <a:r>
              <a:rPr lang="es-ES" sz="1200" dirty="0"/>
              <a:t> </a:t>
            </a:r>
            <a:r>
              <a:rPr lang="es-ES" sz="1200" dirty="0" err="1"/>
              <a:t>for</a:t>
            </a:r>
            <a:r>
              <a:rPr lang="es-ES" sz="1200" dirty="0"/>
              <a:t> </a:t>
            </a:r>
            <a:r>
              <a:rPr lang="es-ES" sz="1200" dirty="0" err="1"/>
              <a:t>longer</a:t>
            </a:r>
            <a:r>
              <a:rPr lang="es-ES" sz="1200" dirty="0"/>
              <a:t> </a:t>
            </a:r>
            <a:r>
              <a:rPr lang="es-ES" sz="1200" dirty="0" err="1"/>
              <a:t>term</a:t>
            </a:r>
            <a:r>
              <a:rPr lang="es-ES" sz="1200" dirty="0"/>
              <a:t> </a:t>
            </a:r>
            <a:r>
              <a:rPr lang="es-ES" sz="1200" dirty="0" err="1"/>
              <a:t>evidence</a:t>
            </a:r>
            <a:r>
              <a:rPr lang="es-ES" sz="1200" dirty="0"/>
              <a:t> </a:t>
            </a:r>
            <a:r>
              <a:rPr lang="es-ES" sz="1200" dirty="0" err="1"/>
              <a:t>development</a:t>
            </a:r>
            <a:r>
              <a:rPr lang="es-ES" sz="1200" dirty="0"/>
              <a:t> / </a:t>
            </a:r>
            <a:r>
              <a:rPr lang="es-ES" sz="1200" dirty="0" err="1"/>
              <a:t>sustainable</a:t>
            </a:r>
            <a:r>
              <a:rPr lang="es-ES" sz="1200" dirty="0"/>
              <a:t> </a:t>
            </a:r>
            <a:r>
              <a:rPr lang="es-ES" sz="1200" dirty="0" err="1"/>
              <a:t>evidence</a:t>
            </a:r>
            <a:r>
              <a:rPr lang="es-ES" sz="1200" dirty="0"/>
              <a:t> </a:t>
            </a:r>
            <a:r>
              <a:rPr lang="es-ES" sz="1200" dirty="0" err="1"/>
              <a:t>creation</a:t>
            </a:r>
            <a:r>
              <a:rPr lang="es-ES" sz="1200" dirty="0"/>
              <a:t> </a:t>
            </a:r>
            <a:r>
              <a:rPr lang="es-ES" sz="1200" dirty="0" err="1"/>
              <a:t>processes</a:t>
            </a:r>
            <a:r>
              <a:rPr lang="es-ES" sz="1200" dirty="0"/>
              <a:t> can be </a:t>
            </a:r>
            <a:r>
              <a:rPr lang="es-ES" sz="1200" dirty="0" err="1"/>
              <a:t>supported</a:t>
            </a:r>
            <a:r>
              <a:rPr lang="es-ES" sz="1200" dirty="0"/>
              <a:t> </a:t>
            </a:r>
            <a:r>
              <a:rPr lang="es-ES" sz="1200" dirty="0" err="1"/>
              <a:t>by</a:t>
            </a:r>
            <a:r>
              <a:rPr lang="es-ES" sz="1200" dirty="0"/>
              <a:t> formal links </a:t>
            </a:r>
            <a:r>
              <a:rPr lang="es-ES" sz="1200" dirty="0" err="1"/>
              <a:t>between</a:t>
            </a:r>
            <a:r>
              <a:rPr lang="es-ES" sz="1200" dirty="0"/>
              <a:t> </a:t>
            </a:r>
            <a:r>
              <a:rPr lang="es-ES" sz="1200" dirty="0" err="1"/>
              <a:t>university</a:t>
            </a:r>
            <a:r>
              <a:rPr lang="es-ES" sz="1200" dirty="0"/>
              <a:t> and </a:t>
            </a:r>
            <a:r>
              <a:rPr lang="es-ES" sz="1200" dirty="0" err="1"/>
              <a:t>practice</a:t>
            </a:r>
            <a:r>
              <a:rPr lang="es-ES" sz="1200" dirty="0"/>
              <a:t> and </a:t>
            </a:r>
            <a:r>
              <a:rPr lang="es-ES" sz="1200" dirty="0" err="1"/>
              <a:t>provision</a:t>
            </a:r>
            <a:r>
              <a:rPr lang="es-ES" sz="1200" dirty="0"/>
              <a:t> </a:t>
            </a:r>
            <a:r>
              <a:rPr lang="es-ES" sz="1200" dirty="0" err="1"/>
              <a:t>system</a:t>
            </a:r>
            <a:r>
              <a:rPr lang="es-ES" sz="1200" dirty="0"/>
              <a:t> of </a:t>
            </a:r>
            <a:r>
              <a:rPr lang="es-ES" sz="1200" dirty="0" err="1"/>
              <a:t>which</a:t>
            </a:r>
            <a:r>
              <a:rPr lang="es-ES" sz="1200" dirty="0"/>
              <a:t> </a:t>
            </a:r>
            <a:r>
              <a:rPr lang="es-ES" sz="1200" dirty="0" err="1"/>
              <a:t>models</a:t>
            </a:r>
            <a:r>
              <a:rPr lang="es-ES" sz="1200" dirty="0"/>
              <a:t> </a:t>
            </a:r>
            <a:r>
              <a:rPr lang="es-ES" sz="1200" dirty="0" err="1"/>
              <a:t>exist</a:t>
            </a:r>
            <a:r>
              <a:rPr lang="es-ES" sz="1200" dirty="0"/>
              <a:t> in </a:t>
            </a:r>
            <a:r>
              <a:rPr lang="es-ES" sz="1200" dirty="0" err="1"/>
              <a:t>participating</a:t>
            </a:r>
            <a:r>
              <a:rPr lang="es-ES" sz="1200" dirty="0"/>
              <a:t> </a:t>
            </a:r>
            <a:r>
              <a:rPr lang="es-ES" sz="1200" dirty="0" err="1"/>
              <a:t>countries</a:t>
            </a:r>
            <a:r>
              <a:rPr lang="es-ES" sz="1200" dirty="0"/>
              <a:t> </a:t>
            </a:r>
          </a:p>
          <a:p>
            <a:pPr algn="just"/>
            <a:endParaRPr lang="es-ES" sz="1200" dirty="0"/>
          </a:p>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12</a:t>
            </a:fld>
            <a:endParaRPr lang="es-ES" dirty="0"/>
          </a:p>
        </p:txBody>
      </p:sp>
    </p:spTree>
    <p:extLst>
      <p:ext uri="{BB962C8B-B14F-4D97-AF65-F5344CB8AC3E}">
        <p14:creationId xmlns:p14="http://schemas.microsoft.com/office/powerpoint/2010/main" val="3864430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52784-8C3B-48E2-B840-7153AEEA2E9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27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16</a:t>
            </a:fld>
            <a:endParaRPr lang="es-ES" dirty="0"/>
          </a:p>
        </p:txBody>
      </p:sp>
    </p:spTree>
    <p:extLst>
      <p:ext uri="{BB962C8B-B14F-4D97-AF65-F5344CB8AC3E}">
        <p14:creationId xmlns:p14="http://schemas.microsoft.com/office/powerpoint/2010/main" val="280295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652784-8C3B-48E2-B840-7153AEEA2E95}" type="slidenum">
              <a:rPr lang="es-ES" smtClean="0"/>
              <a:t>2</a:t>
            </a:fld>
            <a:endParaRPr lang="es-ES" dirty="0"/>
          </a:p>
        </p:txBody>
      </p:sp>
    </p:spTree>
    <p:extLst>
      <p:ext uri="{BB962C8B-B14F-4D97-AF65-F5344CB8AC3E}">
        <p14:creationId xmlns:p14="http://schemas.microsoft.com/office/powerpoint/2010/main" val="385297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3</a:t>
            </a:fld>
            <a:endParaRPr lang="es-ES" dirty="0"/>
          </a:p>
        </p:txBody>
      </p:sp>
    </p:spTree>
    <p:extLst>
      <p:ext uri="{BB962C8B-B14F-4D97-AF65-F5344CB8AC3E}">
        <p14:creationId xmlns:p14="http://schemas.microsoft.com/office/powerpoint/2010/main" val="31452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4</a:t>
            </a:fld>
            <a:endParaRPr lang="es-ES" dirty="0"/>
          </a:p>
        </p:txBody>
      </p:sp>
    </p:spTree>
    <p:extLst>
      <p:ext uri="{BB962C8B-B14F-4D97-AF65-F5344CB8AC3E}">
        <p14:creationId xmlns:p14="http://schemas.microsoft.com/office/powerpoint/2010/main" val="134122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5</a:t>
            </a:fld>
            <a:endParaRPr lang="es-ES" dirty="0"/>
          </a:p>
        </p:txBody>
      </p:sp>
    </p:spTree>
    <p:extLst>
      <p:ext uri="{BB962C8B-B14F-4D97-AF65-F5344CB8AC3E}">
        <p14:creationId xmlns:p14="http://schemas.microsoft.com/office/powerpoint/2010/main" val="320833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6</a:t>
            </a:fld>
            <a:endParaRPr lang="es-ES" dirty="0"/>
          </a:p>
        </p:txBody>
      </p:sp>
    </p:spTree>
    <p:extLst>
      <p:ext uri="{BB962C8B-B14F-4D97-AF65-F5344CB8AC3E}">
        <p14:creationId xmlns:p14="http://schemas.microsoft.com/office/powerpoint/2010/main" val="128414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dirty="0" err="1"/>
              <a:t>Rights</a:t>
            </a:r>
            <a:r>
              <a:rPr lang="es-ES" sz="1200" dirty="0"/>
              <a:t> and Family </a:t>
            </a:r>
            <a:r>
              <a:rPr lang="es-ES" sz="1200" dirty="0" err="1"/>
              <a:t>Wellbeing</a:t>
            </a:r>
            <a:r>
              <a:rPr lang="es-ES" sz="1200" dirty="0"/>
              <a:t> – Dual </a:t>
            </a:r>
            <a:r>
              <a:rPr lang="es-ES" sz="1200" dirty="0" err="1"/>
              <a:t>focus</a:t>
            </a:r>
            <a:r>
              <a:rPr lang="es-ES" sz="1200" dirty="0"/>
              <a:t> </a:t>
            </a:r>
            <a:r>
              <a:rPr lang="es-ES" sz="1200" dirty="0" err="1"/>
              <a:t>is</a:t>
            </a:r>
            <a:r>
              <a:rPr lang="es-ES" sz="1200" dirty="0"/>
              <a:t> the </a:t>
            </a:r>
            <a:r>
              <a:rPr lang="es-ES" sz="1200" dirty="0" err="1"/>
              <a:t>key</a:t>
            </a:r>
            <a:r>
              <a:rPr lang="es-ES" sz="1200" dirty="0"/>
              <a:t> </a:t>
            </a:r>
            <a:r>
              <a:rPr lang="es-ES" sz="1200" dirty="0" err="1"/>
              <a:t>point</a:t>
            </a:r>
            <a:r>
              <a:rPr lang="es-ES" sz="1200" dirty="0"/>
              <a:t>; </a:t>
            </a:r>
            <a:r>
              <a:rPr lang="es-ES" sz="1200" dirty="0" err="1"/>
              <a:t>recognise</a:t>
            </a:r>
            <a:r>
              <a:rPr lang="es-ES" sz="1200" dirty="0"/>
              <a:t> the role of Support </a:t>
            </a:r>
            <a:r>
              <a:rPr lang="es-ES" sz="1200" dirty="0" err="1"/>
              <a:t>wider</a:t>
            </a:r>
            <a:r>
              <a:rPr lang="es-ES" sz="1200" dirty="0"/>
              <a:t> Family to </a:t>
            </a:r>
            <a:r>
              <a:rPr lang="es-ES" sz="1200" dirty="0" err="1"/>
              <a:t>achieve</a:t>
            </a:r>
            <a:r>
              <a:rPr lang="es-ES" sz="1200" dirty="0"/>
              <a:t> the </a:t>
            </a:r>
            <a:r>
              <a:rPr lang="es-ES" sz="1200" dirty="0" err="1"/>
              <a:t>rights</a:t>
            </a:r>
            <a:r>
              <a:rPr lang="es-ES" sz="1200" dirty="0"/>
              <a:t> of Children / </a:t>
            </a:r>
            <a:r>
              <a:rPr lang="es-ES" sz="1200" dirty="0" err="1"/>
              <a:t>Equity</a:t>
            </a:r>
            <a:r>
              <a:rPr lang="es-ES" sz="1200" dirty="0"/>
              <a:t> – </a:t>
            </a:r>
            <a:r>
              <a:rPr lang="es-ES" sz="1200" dirty="0" err="1"/>
              <a:t>recognising</a:t>
            </a:r>
            <a:r>
              <a:rPr lang="es-ES" sz="1200" dirty="0"/>
              <a:t> </a:t>
            </a:r>
            <a:r>
              <a:rPr lang="es-ES" sz="1200" dirty="0" err="1"/>
              <a:t>to</a:t>
            </a:r>
            <a:r>
              <a:rPr lang="es-ES" sz="1200" dirty="0"/>
              <a:t> </a:t>
            </a:r>
            <a:r>
              <a:rPr lang="es-ES" sz="1200" dirty="0" err="1"/>
              <a:t>ensure</a:t>
            </a:r>
            <a:r>
              <a:rPr lang="es-ES" sz="1200" dirty="0"/>
              <a:t> </a:t>
            </a:r>
            <a:r>
              <a:rPr lang="es-ES" sz="1200" dirty="0" err="1"/>
              <a:t>children</a:t>
            </a:r>
            <a:r>
              <a:rPr lang="es-ES" sz="1200" dirty="0"/>
              <a:t> and </a:t>
            </a:r>
            <a:r>
              <a:rPr lang="es-ES" sz="1200" dirty="0" err="1"/>
              <a:t>families</a:t>
            </a:r>
            <a:r>
              <a:rPr lang="es-ES" sz="1200" dirty="0"/>
              <a:t> </a:t>
            </a:r>
            <a:r>
              <a:rPr lang="es-ES" sz="1200" dirty="0" err="1"/>
              <a:t>with</a:t>
            </a:r>
            <a:r>
              <a:rPr lang="es-ES" sz="1200" dirty="0"/>
              <a:t> </a:t>
            </a:r>
            <a:r>
              <a:rPr lang="es-ES" sz="1200" dirty="0" err="1"/>
              <a:t>different</a:t>
            </a:r>
            <a:r>
              <a:rPr lang="es-ES" sz="1200" dirty="0"/>
              <a:t> </a:t>
            </a:r>
            <a:r>
              <a:rPr lang="es-ES" sz="1200" dirty="0" err="1"/>
              <a:t>needs</a:t>
            </a:r>
            <a:r>
              <a:rPr lang="es-ES" sz="1200" dirty="0"/>
              <a:t> in </a:t>
            </a:r>
            <a:r>
              <a:rPr lang="es-ES" sz="1200" dirty="0" err="1"/>
              <a:t>different</a:t>
            </a:r>
            <a:r>
              <a:rPr lang="es-ES" sz="1200" dirty="0"/>
              <a:t> places can </a:t>
            </a:r>
            <a:r>
              <a:rPr lang="es-ES" sz="1200" dirty="0" err="1"/>
              <a:t>access</a:t>
            </a:r>
            <a:r>
              <a:rPr lang="es-ES" sz="1200" dirty="0"/>
              <a:t> Support </a:t>
            </a:r>
          </a:p>
          <a:p>
            <a:pPr algn="just"/>
            <a:endParaRPr lang="es-ES" sz="1200" dirty="0"/>
          </a:p>
          <a:p>
            <a:pPr algn="just"/>
            <a:r>
              <a:rPr lang="es-ES" sz="1200" dirty="0"/>
              <a:t>Good </a:t>
            </a:r>
            <a:r>
              <a:rPr lang="es-ES" sz="1200" dirty="0" err="1"/>
              <a:t>examples</a:t>
            </a:r>
            <a:r>
              <a:rPr lang="es-ES" sz="1200" dirty="0"/>
              <a:t> of positive </a:t>
            </a:r>
            <a:r>
              <a:rPr lang="es-ES" sz="1200" dirty="0" err="1"/>
              <a:t>developments</a:t>
            </a:r>
            <a:r>
              <a:rPr lang="es-ES" sz="1200" dirty="0"/>
              <a:t> </a:t>
            </a:r>
            <a:r>
              <a:rPr lang="es-ES" sz="1200" dirty="0" err="1"/>
              <a:t>throughout</a:t>
            </a:r>
            <a:r>
              <a:rPr lang="es-ES" sz="1200" dirty="0"/>
              <a:t> </a:t>
            </a:r>
            <a:r>
              <a:rPr lang="es-ES" sz="1200" dirty="0" err="1"/>
              <a:t>Europe</a:t>
            </a:r>
            <a:r>
              <a:rPr lang="es-ES" sz="1200" dirty="0"/>
              <a:t> and the </a:t>
            </a:r>
            <a:r>
              <a:rPr lang="es-ES" sz="1200" dirty="0" err="1"/>
              <a:t>need</a:t>
            </a:r>
            <a:r>
              <a:rPr lang="es-ES" sz="1200" dirty="0"/>
              <a:t> </a:t>
            </a:r>
            <a:r>
              <a:rPr lang="es-ES" sz="1200" dirty="0" err="1"/>
              <a:t>to</a:t>
            </a:r>
            <a:r>
              <a:rPr lang="es-ES" sz="1200" dirty="0"/>
              <a:t> </a:t>
            </a:r>
            <a:r>
              <a:rPr lang="es-ES" sz="1200" dirty="0" err="1"/>
              <a:t>consolidate</a:t>
            </a:r>
            <a:r>
              <a:rPr lang="es-ES" sz="1200" dirty="0"/>
              <a:t> </a:t>
            </a:r>
            <a:r>
              <a:rPr lang="es-ES" sz="1200" dirty="0" err="1"/>
              <a:t>this</a:t>
            </a:r>
            <a:r>
              <a:rPr lang="es-ES" sz="1200" dirty="0"/>
              <a:t> </a:t>
            </a:r>
            <a:r>
              <a:rPr lang="es-ES" sz="1200" dirty="0" err="1"/>
              <a:t>progress</a:t>
            </a:r>
            <a:endParaRPr lang="es-ES" sz="1200" dirty="0"/>
          </a:p>
          <a:p>
            <a:pPr algn="just"/>
            <a:endParaRPr lang="es-ES" sz="1200" dirty="0"/>
          </a:p>
          <a:p>
            <a:pPr algn="just"/>
            <a:r>
              <a:rPr lang="es-ES" sz="1200" dirty="0" err="1"/>
              <a:t>One</a:t>
            </a:r>
            <a:r>
              <a:rPr lang="es-ES" sz="1200" dirty="0"/>
              <a:t> of the </a:t>
            </a:r>
            <a:r>
              <a:rPr lang="es-ES" sz="1200" dirty="0" err="1"/>
              <a:t>strongest</a:t>
            </a:r>
            <a:r>
              <a:rPr lang="es-ES" sz="1200" dirty="0"/>
              <a:t> </a:t>
            </a:r>
            <a:r>
              <a:rPr lang="es-ES" sz="1200" dirty="0" err="1"/>
              <a:t>messages</a:t>
            </a:r>
            <a:r>
              <a:rPr lang="es-ES" sz="1200" dirty="0"/>
              <a:t> </a:t>
            </a:r>
            <a:r>
              <a:rPr lang="es-ES" sz="1200" dirty="0" err="1"/>
              <a:t>was</a:t>
            </a:r>
            <a:r>
              <a:rPr lang="es-ES" sz="1200" dirty="0"/>
              <a:t> the </a:t>
            </a:r>
            <a:r>
              <a:rPr lang="es-ES" sz="1200" dirty="0" err="1"/>
              <a:t>need</a:t>
            </a:r>
            <a:r>
              <a:rPr lang="es-ES" sz="1200" dirty="0"/>
              <a:t> </a:t>
            </a:r>
            <a:r>
              <a:rPr lang="es-ES" sz="1200" dirty="0" err="1"/>
              <a:t>to</a:t>
            </a:r>
            <a:r>
              <a:rPr lang="es-ES" sz="1200" dirty="0"/>
              <a:t> </a:t>
            </a:r>
            <a:r>
              <a:rPr lang="es-ES" sz="1200" dirty="0" err="1"/>
              <a:t>have</a:t>
            </a:r>
            <a:r>
              <a:rPr lang="es-ES" sz="1200" dirty="0"/>
              <a:t> a </a:t>
            </a:r>
            <a:r>
              <a:rPr lang="es-ES" sz="1200" dirty="0" err="1"/>
              <a:t>proper</a:t>
            </a:r>
            <a:r>
              <a:rPr lang="es-ES" sz="1200" dirty="0"/>
              <a:t> </a:t>
            </a:r>
            <a:r>
              <a:rPr lang="es-ES" sz="1200" dirty="0" err="1"/>
              <a:t>resource</a:t>
            </a:r>
            <a:r>
              <a:rPr lang="es-ES" sz="1200" dirty="0"/>
              <a:t> base </a:t>
            </a:r>
            <a:r>
              <a:rPr lang="es-ES" sz="1200" dirty="0" err="1"/>
              <a:t>for</a:t>
            </a:r>
            <a:r>
              <a:rPr lang="es-ES" sz="1200" dirty="0"/>
              <a:t> </a:t>
            </a:r>
            <a:r>
              <a:rPr lang="es-ES" sz="1200" dirty="0" err="1"/>
              <a:t>family</a:t>
            </a:r>
            <a:r>
              <a:rPr lang="es-ES" sz="1200" dirty="0"/>
              <a:t> Support </a:t>
            </a:r>
          </a:p>
          <a:p>
            <a:pPr algn="just"/>
            <a:endParaRPr lang="es-ES" sz="1200" dirty="0"/>
          </a:p>
          <a:p>
            <a:pPr algn="just"/>
            <a:r>
              <a:rPr lang="es-ES" sz="1200" dirty="0" err="1"/>
              <a:t>Challenges</a:t>
            </a:r>
            <a:r>
              <a:rPr lang="es-ES" sz="1200" dirty="0"/>
              <a:t> </a:t>
            </a:r>
            <a:r>
              <a:rPr lang="es-ES" sz="1200" dirty="0" err="1"/>
              <a:t>exist</a:t>
            </a:r>
            <a:r>
              <a:rPr lang="es-ES" sz="1200" dirty="0"/>
              <a:t> </a:t>
            </a:r>
            <a:r>
              <a:rPr lang="es-ES" sz="1200" dirty="0" err="1"/>
              <a:t>to</a:t>
            </a:r>
            <a:r>
              <a:rPr lang="es-ES" sz="1200" dirty="0"/>
              <a:t> </a:t>
            </a:r>
            <a:r>
              <a:rPr lang="es-ES" sz="1200" dirty="0" err="1"/>
              <a:t>ensure</a:t>
            </a:r>
            <a:r>
              <a:rPr lang="es-ES" sz="1200" dirty="0"/>
              <a:t> </a:t>
            </a:r>
            <a:r>
              <a:rPr lang="es-ES" sz="1200" dirty="0" err="1"/>
              <a:t>that</a:t>
            </a:r>
            <a:r>
              <a:rPr lang="es-ES" sz="1200" dirty="0"/>
              <a:t> the </a:t>
            </a:r>
            <a:r>
              <a:rPr lang="es-ES" sz="1200" dirty="0" err="1"/>
              <a:t>delivery</a:t>
            </a:r>
            <a:r>
              <a:rPr lang="es-ES" sz="1200" dirty="0"/>
              <a:t> </a:t>
            </a:r>
            <a:r>
              <a:rPr lang="es-ES" sz="1200" dirty="0" err="1"/>
              <a:t>systems</a:t>
            </a:r>
            <a:r>
              <a:rPr lang="es-ES" sz="1200" dirty="0"/>
              <a:t> </a:t>
            </a:r>
            <a:r>
              <a:rPr lang="es-ES" sz="1200" dirty="0" err="1"/>
              <a:t>have</a:t>
            </a:r>
            <a:r>
              <a:rPr lang="es-ES" sz="1200" dirty="0"/>
              <a:t> the </a:t>
            </a:r>
            <a:r>
              <a:rPr lang="es-ES" sz="1200" dirty="0" err="1"/>
              <a:t>capacity</a:t>
            </a:r>
            <a:r>
              <a:rPr lang="es-ES" sz="1200" dirty="0"/>
              <a:t> </a:t>
            </a:r>
            <a:r>
              <a:rPr lang="es-ES" sz="1200" dirty="0" err="1"/>
              <a:t>to</a:t>
            </a:r>
            <a:r>
              <a:rPr lang="es-ES" sz="1200" dirty="0"/>
              <a:t> </a:t>
            </a:r>
            <a:r>
              <a:rPr lang="es-ES" sz="1200" dirty="0" err="1"/>
              <a:t>implement</a:t>
            </a:r>
            <a:r>
              <a:rPr lang="es-ES" sz="1200" dirty="0"/>
              <a:t> </a:t>
            </a:r>
            <a:r>
              <a:rPr lang="es-ES" sz="1200" dirty="0" err="1"/>
              <a:t>policy</a:t>
            </a:r>
            <a:r>
              <a:rPr lang="es-ES" sz="1200" dirty="0"/>
              <a:t> / </a:t>
            </a:r>
            <a:r>
              <a:rPr lang="es-ES" sz="1200" dirty="0" err="1"/>
              <a:t>that</a:t>
            </a:r>
            <a:r>
              <a:rPr lang="es-ES" sz="1200" dirty="0"/>
              <a:t> </a:t>
            </a:r>
            <a:r>
              <a:rPr lang="es-ES" sz="1200" dirty="0" err="1"/>
              <a:t>policy</a:t>
            </a:r>
            <a:r>
              <a:rPr lang="es-ES" sz="1200" dirty="0"/>
              <a:t> </a:t>
            </a:r>
            <a:r>
              <a:rPr lang="es-ES" sz="1200" dirty="0" err="1"/>
              <a:t>is</a:t>
            </a:r>
            <a:r>
              <a:rPr lang="es-ES" sz="1200" dirty="0"/>
              <a:t> </a:t>
            </a:r>
            <a:r>
              <a:rPr lang="es-ES" sz="1200" dirty="0" err="1"/>
              <a:t>designed</a:t>
            </a:r>
            <a:r>
              <a:rPr lang="es-ES" sz="1200" dirty="0"/>
              <a:t> </a:t>
            </a:r>
            <a:r>
              <a:rPr lang="es-ES" sz="1200" dirty="0" err="1"/>
              <a:t>well</a:t>
            </a:r>
            <a:r>
              <a:rPr lang="es-ES" sz="1200" dirty="0"/>
              <a:t> </a:t>
            </a:r>
            <a:r>
              <a:rPr lang="es-ES" sz="1200" dirty="0" err="1"/>
              <a:t>to</a:t>
            </a:r>
            <a:r>
              <a:rPr lang="es-ES" sz="1200" dirty="0"/>
              <a:t> </a:t>
            </a:r>
            <a:r>
              <a:rPr lang="es-ES" sz="1200" dirty="0" err="1"/>
              <a:t>fit</a:t>
            </a:r>
            <a:r>
              <a:rPr lang="es-ES" sz="1200" dirty="0"/>
              <a:t> the </a:t>
            </a:r>
            <a:r>
              <a:rPr lang="es-ES" sz="1200" dirty="0" err="1"/>
              <a:t>delivery</a:t>
            </a:r>
            <a:r>
              <a:rPr lang="es-ES" sz="1200" dirty="0"/>
              <a:t> </a:t>
            </a:r>
            <a:r>
              <a:rPr lang="es-ES" sz="1200" dirty="0" err="1"/>
              <a:t>system</a:t>
            </a:r>
            <a:r>
              <a:rPr lang="es-ES" sz="1200" dirty="0"/>
              <a:t> / </a:t>
            </a:r>
            <a:r>
              <a:rPr lang="es-ES" sz="1200" dirty="0" err="1"/>
              <a:t>those</a:t>
            </a:r>
            <a:r>
              <a:rPr lang="es-ES" sz="1200" dirty="0"/>
              <a:t>  </a:t>
            </a:r>
            <a:r>
              <a:rPr lang="es-ES" sz="1200" dirty="0" err="1"/>
              <a:t>working</a:t>
            </a:r>
            <a:r>
              <a:rPr lang="es-ES" sz="1200" dirty="0"/>
              <a:t> </a:t>
            </a:r>
            <a:r>
              <a:rPr lang="es-ES" sz="1200" dirty="0" err="1"/>
              <a:t>on</a:t>
            </a:r>
            <a:r>
              <a:rPr lang="es-ES" sz="1200" dirty="0"/>
              <a:t> the </a:t>
            </a:r>
            <a:r>
              <a:rPr lang="es-ES" sz="1200" dirty="0" err="1"/>
              <a:t>front</a:t>
            </a:r>
            <a:r>
              <a:rPr lang="es-ES" sz="1200" dirty="0"/>
              <a:t> line </a:t>
            </a:r>
            <a:r>
              <a:rPr lang="es-ES" sz="1200" dirty="0" err="1"/>
              <a:t>experience</a:t>
            </a:r>
            <a:r>
              <a:rPr lang="es-ES" sz="1200" dirty="0"/>
              <a:t> </a:t>
            </a:r>
            <a:r>
              <a:rPr lang="es-ES" sz="1200" dirty="0" err="1"/>
              <a:t>what</a:t>
            </a:r>
            <a:r>
              <a:rPr lang="es-ES" sz="1200" dirty="0"/>
              <a:t> </a:t>
            </a:r>
            <a:r>
              <a:rPr lang="es-ES" sz="1200" dirty="0" err="1"/>
              <a:t>they</a:t>
            </a:r>
            <a:r>
              <a:rPr lang="es-ES" sz="1200" dirty="0"/>
              <a:t> do </a:t>
            </a:r>
            <a:r>
              <a:rPr lang="es-ES" sz="1200" dirty="0" err="1"/>
              <a:t>is</a:t>
            </a:r>
            <a:r>
              <a:rPr lang="es-ES" sz="1200" dirty="0"/>
              <a:t> </a:t>
            </a:r>
            <a:r>
              <a:rPr lang="es-ES" sz="1200" dirty="0" err="1"/>
              <a:t>valuable</a:t>
            </a:r>
            <a:r>
              <a:rPr lang="es-ES" sz="1200" dirty="0"/>
              <a:t> – </a:t>
            </a:r>
            <a:r>
              <a:rPr lang="es-ES" sz="1200" dirty="0" err="1"/>
              <a:t>supported</a:t>
            </a:r>
            <a:r>
              <a:rPr lang="es-ES" sz="1200" dirty="0"/>
              <a:t> </a:t>
            </a:r>
            <a:r>
              <a:rPr lang="es-ES" sz="1200" dirty="0" err="1"/>
              <a:t>all</a:t>
            </a:r>
            <a:r>
              <a:rPr lang="es-ES" sz="1200" dirty="0"/>
              <a:t> the </a:t>
            </a:r>
            <a:r>
              <a:rPr lang="es-ES" sz="1200" dirty="0" err="1"/>
              <a:t>way</a:t>
            </a:r>
            <a:r>
              <a:rPr lang="es-ES" sz="1200" dirty="0"/>
              <a:t> </a:t>
            </a:r>
            <a:r>
              <a:rPr lang="es-ES" sz="1200" dirty="0" err="1"/>
              <a:t>from</a:t>
            </a:r>
            <a:r>
              <a:rPr lang="es-ES" sz="1200" dirty="0"/>
              <a:t> </a:t>
            </a:r>
            <a:r>
              <a:rPr lang="es-ES" sz="1200" dirty="0" err="1"/>
              <a:t>policy</a:t>
            </a:r>
            <a:r>
              <a:rPr lang="es-ES" sz="1200" dirty="0"/>
              <a:t> </a:t>
            </a:r>
            <a:r>
              <a:rPr lang="es-ES" sz="1200" dirty="0" err="1"/>
              <a:t>through</a:t>
            </a:r>
            <a:r>
              <a:rPr lang="es-ES" sz="1200" dirty="0"/>
              <a:t> </a:t>
            </a:r>
            <a:r>
              <a:rPr lang="es-ES" sz="1200" dirty="0" err="1"/>
              <a:t>to</a:t>
            </a:r>
            <a:r>
              <a:rPr lang="es-ES" sz="1200" dirty="0"/>
              <a:t> </a:t>
            </a:r>
            <a:r>
              <a:rPr lang="es-ES" sz="1200" dirty="0" err="1"/>
              <a:t>delivery</a:t>
            </a:r>
            <a:r>
              <a:rPr lang="es-ES" sz="1200" dirty="0"/>
              <a:t> </a:t>
            </a:r>
            <a:r>
              <a:rPr lang="es-ES" sz="1200" dirty="0" err="1"/>
              <a:t>systems</a:t>
            </a:r>
            <a:r>
              <a:rPr lang="es-ES" sz="1200" dirty="0"/>
              <a:t> </a:t>
            </a:r>
          </a:p>
          <a:p>
            <a:pPr algn="just"/>
            <a:endParaRPr lang="es-ES" sz="1200" dirty="0"/>
          </a:p>
          <a:p>
            <a:pPr algn="just"/>
            <a:r>
              <a:rPr lang="es-ES" sz="1200" dirty="0" err="1"/>
              <a:t>Ideally</a:t>
            </a:r>
            <a:r>
              <a:rPr lang="es-ES" sz="1200" dirty="0"/>
              <a:t>, the legislative and </a:t>
            </a:r>
            <a:r>
              <a:rPr lang="es-ES" sz="1200" dirty="0" err="1"/>
              <a:t>policy</a:t>
            </a:r>
            <a:r>
              <a:rPr lang="es-ES" sz="1200" dirty="0"/>
              <a:t> base </a:t>
            </a:r>
            <a:r>
              <a:rPr lang="es-ES" sz="1200" dirty="0" err="1"/>
              <a:t>should</a:t>
            </a:r>
            <a:r>
              <a:rPr lang="es-ES" sz="1200" dirty="0"/>
              <a:t> be </a:t>
            </a:r>
            <a:r>
              <a:rPr lang="es-ES" sz="1200" dirty="0" err="1"/>
              <a:t>oriented</a:t>
            </a:r>
            <a:r>
              <a:rPr lang="es-ES" sz="1200" dirty="0"/>
              <a:t> </a:t>
            </a:r>
            <a:r>
              <a:rPr lang="es-ES" sz="1200" dirty="0" err="1"/>
              <a:t>towards</a:t>
            </a:r>
            <a:r>
              <a:rPr lang="es-ES" sz="1200" dirty="0"/>
              <a:t> </a:t>
            </a:r>
            <a:r>
              <a:rPr lang="es-ES" sz="1200" dirty="0" err="1"/>
              <a:t>prevention</a:t>
            </a:r>
            <a:r>
              <a:rPr lang="es-ES" sz="1200" dirty="0"/>
              <a:t> and </a:t>
            </a:r>
            <a:r>
              <a:rPr lang="es-ES" sz="1200" dirty="0" err="1"/>
              <a:t>early</a:t>
            </a:r>
            <a:r>
              <a:rPr lang="es-ES" sz="1200" dirty="0"/>
              <a:t> </a:t>
            </a:r>
            <a:r>
              <a:rPr lang="es-ES" sz="1200" dirty="0" err="1"/>
              <a:t>intervention</a:t>
            </a:r>
            <a:r>
              <a:rPr lang="es-ES" sz="1200" dirty="0"/>
              <a:t>: </a:t>
            </a:r>
            <a:r>
              <a:rPr lang="es-ES" sz="1200" dirty="0" err="1"/>
              <a:t>we</a:t>
            </a:r>
            <a:r>
              <a:rPr lang="es-ES" sz="1200" dirty="0"/>
              <a:t> </a:t>
            </a:r>
            <a:r>
              <a:rPr lang="es-ES" sz="1200" dirty="0" err="1"/>
              <a:t>know</a:t>
            </a:r>
            <a:r>
              <a:rPr lang="es-ES" sz="1200" dirty="0"/>
              <a:t> </a:t>
            </a:r>
            <a:r>
              <a:rPr lang="es-ES" sz="1200" dirty="0" err="1"/>
              <a:t>that</a:t>
            </a:r>
            <a:r>
              <a:rPr lang="es-ES" sz="1200" dirty="0"/>
              <a:t> </a:t>
            </a:r>
            <a:r>
              <a:rPr lang="es-ES" sz="1200" dirty="0" err="1"/>
              <a:t>prevention</a:t>
            </a:r>
            <a:r>
              <a:rPr lang="es-ES" sz="1200" dirty="0"/>
              <a:t> and </a:t>
            </a:r>
            <a:r>
              <a:rPr lang="es-ES" sz="1200" dirty="0" err="1"/>
              <a:t>early</a:t>
            </a:r>
            <a:r>
              <a:rPr lang="es-ES" sz="1200" dirty="0"/>
              <a:t> </a:t>
            </a:r>
            <a:r>
              <a:rPr lang="es-ES" sz="1200" dirty="0" err="1"/>
              <a:t>intervention</a:t>
            </a:r>
            <a:r>
              <a:rPr lang="es-ES" sz="1200" dirty="0"/>
              <a:t> </a:t>
            </a:r>
            <a:r>
              <a:rPr lang="es-ES" sz="1200" dirty="0" err="1"/>
              <a:t>strategies</a:t>
            </a:r>
            <a:r>
              <a:rPr lang="es-ES" sz="1200" dirty="0"/>
              <a:t> can be </a:t>
            </a:r>
            <a:r>
              <a:rPr lang="es-ES" sz="1200" dirty="0" err="1"/>
              <a:t>effective</a:t>
            </a:r>
            <a:r>
              <a:rPr lang="es-ES" sz="1200" dirty="0"/>
              <a:t>, </a:t>
            </a:r>
            <a:r>
              <a:rPr lang="es-ES" sz="1200" dirty="0" err="1"/>
              <a:t>we</a:t>
            </a:r>
            <a:r>
              <a:rPr lang="es-ES" sz="1200" dirty="0"/>
              <a:t> </a:t>
            </a:r>
            <a:r>
              <a:rPr lang="es-ES" sz="1200" dirty="0" err="1"/>
              <a:t>know</a:t>
            </a:r>
            <a:r>
              <a:rPr lang="es-ES" sz="1200" dirty="0"/>
              <a:t> </a:t>
            </a:r>
            <a:r>
              <a:rPr lang="es-ES" sz="1200" dirty="0" err="1"/>
              <a:t>that</a:t>
            </a:r>
            <a:r>
              <a:rPr lang="es-ES" sz="1200" dirty="0"/>
              <a:t> </a:t>
            </a:r>
            <a:r>
              <a:rPr lang="es-ES" sz="1200" dirty="0" err="1"/>
              <a:t>established</a:t>
            </a:r>
            <a:r>
              <a:rPr lang="es-ES" sz="1200" dirty="0"/>
              <a:t> </a:t>
            </a:r>
            <a:r>
              <a:rPr lang="es-ES" sz="1200" dirty="0" err="1"/>
              <a:t>problems</a:t>
            </a:r>
            <a:r>
              <a:rPr lang="es-ES" sz="1200" dirty="0"/>
              <a:t> are more </a:t>
            </a:r>
            <a:r>
              <a:rPr lang="es-ES" sz="1200" dirty="0" err="1"/>
              <a:t>costly</a:t>
            </a:r>
            <a:r>
              <a:rPr lang="es-ES" sz="1200" dirty="0"/>
              <a:t> </a:t>
            </a:r>
            <a:r>
              <a:rPr lang="es-ES" sz="1200" dirty="0" err="1"/>
              <a:t>to</a:t>
            </a:r>
            <a:r>
              <a:rPr lang="es-ES" sz="1200" dirty="0"/>
              <a:t> </a:t>
            </a:r>
            <a:r>
              <a:rPr lang="es-ES" sz="1200" dirty="0" err="1"/>
              <a:t>work</a:t>
            </a:r>
            <a:r>
              <a:rPr lang="es-ES" sz="1200" dirty="0"/>
              <a:t> </a:t>
            </a:r>
            <a:r>
              <a:rPr lang="es-ES" sz="1200" dirty="0" err="1"/>
              <a:t>with</a:t>
            </a:r>
            <a:r>
              <a:rPr lang="es-ES" sz="1200" dirty="0"/>
              <a:t> (</a:t>
            </a:r>
            <a:r>
              <a:rPr lang="es-ES" sz="1200" dirty="0" err="1"/>
              <a:t>e.g</a:t>
            </a:r>
            <a:r>
              <a:rPr lang="es-ES" sz="1200" dirty="0"/>
              <a:t>. res care) </a:t>
            </a:r>
          </a:p>
          <a:p>
            <a:pPr algn="just"/>
            <a:endParaRPr lang="es-ES" sz="1200" dirty="0"/>
          </a:p>
          <a:p>
            <a:pPr algn="just"/>
            <a:endParaRPr lang="es-ES" sz="1200" dirty="0"/>
          </a:p>
          <a:p>
            <a:pPr algn="just"/>
            <a:endParaRPr lang="es-ES" sz="1200" dirty="0"/>
          </a:p>
          <a:p>
            <a:pPr algn="just"/>
            <a:endParaRPr lang="es-ES" sz="1200" dirty="0"/>
          </a:p>
          <a:p>
            <a:pPr algn="just"/>
            <a:endParaRPr lang="es-ES" sz="12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7</a:t>
            </a:fld>
            <a:endParaRPr lang="es-ES" dirty="0"/>
          </a:p>
        </p:txBody>
      </p:sp>
    </p:spTree>
    <p:extLst>
      <p:ext uri="{BB962C8B-B14F-4D97-AF65-F5344CB8AC3E}">
        <p14:creationId xmlns:p14="http://schemas.microsoft.com/office/powerpoint/2010/main" val="2764181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dirty="0"/>
              <a:t>Family Support </a:t>
            </a:r>
            <a:r>
              <a:rPr lang="es-ES" sz="1200" dirty="0" err="1"/>
              <a:t>should</a:t>
            </a:r>
            <a:r>
              <a:rPr lang="es-ES" sz="1200" dirty="0"/>
              <a:t> </a:t>
            </a:r>
            <a:r>
              <a:rPr lang="es-ES" sz="1200" dirty="0" err="1"/>
              <a:t>recognise</a:t>
            </a:r>
            <a:r>
              <a:rPr lang="es-ES" sz="1200" dirty="0"/>
              <a:t> </a:t>
            </a:r>
            <a:r>
              <a:rPr lang="es-ES" sz="1200" dirty="0" err="1"/>
              <a:t>diversity</a:t>
            </a:r>
            <a:r>
              <a:rPr lang="es-ES" sz="1200" dirty="0"/>
              <a:t> in </a:t>
            </a:r>
            <a:r>
              <a:rPr lang="es-ES" sz="1200" dirty="0" err="1"/>
              <a:t>family</a:t>
            </a:r>
            <a:r>
              <a:rPr lang="es-ES" sz="1200" dirty="0"/>
              <a:t> </a:t>
            </a:r>
            <a:r>
              <a:rPr lang="es-ES" sz="1200" dirty="0" err="1"/>
              <a:t>structure</a:t>
            </a:r>
            <a:r>
              <a:rPr lang="es-ES" sz="1200" dirty="0"/>
              <a:t>  and culture (</a:t>
            </a:r>
            <a:r>
              <a:rPr lang="es-ES" sz="1200" dirty="0" err="1"/>
              <a:t>one</a:t>
            </a:r>
            <a:r>
              <a:rPr lang="es-ES" sz="1200" dirty="0"/>
              <a:t> </a:t>
            </a:r>
            <a:r>
              <a:rPr lang="es-ES" sz="1200" dirty="0" err="1"/>
              <a:t>parent</a:t>
            </a:r>
            <a:r>
              <a:rPr lang="es-ES" sz="1200" dirty="0"/>
              <a:t> </a:t>
            </a:r>
            <a:r>
              <a:rPr lang="es-ES" sz="1200" dirty="0" err="1"/>
              <a:t>families</a:t>
            </a:r>
            <a:r>
              <a:rPr lang="es-ES" sz="1200" dirty="0"/>
              <a:t>, </a:t>
            </a:r>
            <a:r>
              <a:rPr lang="es-ES" sz="1200" dirty="0" err="1"/>
              <a:t>divorced</a:t>
            </a:r>
            <a:r>
              <a:rPr lang="es-ES" sz="1200" dirty="0"/>
              <a:t> and </a:t>
            </a:r>
            <a:r>
              <a:rPr lang="es-ES" sz="1200" dirty="0" err="1"/>
              <a:t>separated</a:t>
            </a:r>
            <a:r>
              <a:rPr lang="es-ES" sz="1200" dirty="0"/>
              <a:t> </a:t>
            </a:r>
            <a:r>
              <a:rPr lang="es-ES" sz="1200" dirty="0" err="1"/>
              <a:t>families</a:t>
            </a:r>
            <a:r>
              <a:rPr lang="es-ES" sz="1200" dirty="0"/>
              <a:t>, </a:t>
            </a:r>
            <a:r>
              <a:rPr lang="es-ES" sz="1200" dirty="0" err="1"/>
              <a:t>families</a:t>
            </a:r>
            <a:r>
              <a:rPr lang="es-ES" sz="1200" dirty="0"/>
              <a:t> </a:t>
            </a:r>
            <a:r>
              <a:rPr lang="es-ES" sz="1200" dirty="0" err="1"/>
              <a:t>from</a:t>
            </a:r>
            <a:r>
              <a:rPr lang="es-ES" sz="1200" dirty="0"/>
              <a:t> </a:t>
            </a:r>
            <a:r>
              <a:rPr lang="es-ES" sz="1200" dirty="0" err="1"/>
              <a:t>different</a:t>
            </a:r>
            <a:r>
              <a:rPr lang="es-ES" sz="1200" dirty="0"/>
              <a:t> </a:t>
            </a:r>
            <a:r>
              <a:rPr lang="es-ES" sz="1200" dirty="0" err="1"/>
              <a:t>ethnic</a:t>
            </a:r>
            <a:r>
              <a:rPr lang="es-ES" sz="1200" dirty="0"/>
              <a:t> and racial </a:t>
            </a:r>
            <a:r>
              <a:rPr lang="es-ES" sz="1200" dirty="0" err="1"/>
              <a:t>backgrounds</a:t>
            </a:r>
            <a:r>
              <a:rPr lang="es-ES" sz="1200" dirty="0"/>
              <a:t>)</a:t>
            </a:r>
          </a:p>
          <a:p>
            <a:pPr algn="just"/>
            <a:r>
              <a:rPr lang="es-ES" sz="1200" dirty="0"/>
              <a:t>Family Support </a:t>
            </a:r>
            <a:r>
              <a:rPr lang="es-ES" sz="1200" dirty="0" err="1"/>
              <a:t>needs</a:t>
            </a:r>
            <a:r>
              <a:rPr lang="es-ES" sz="1200" dirty="0"/>
              <a:t> </a:t>
            </a:r>
            <a:r>
              <a:rPr lang="es-ES" sz="1200" dirty="0" err="1"/>
              <a:t>to</a:t>
            </a:r>
            <a:r>
              <a:rPr lang="es-ES" sz="1200" dirty="0"/>
              <a:t> be </a:t>
            </a:r>
            <a:r>
              <a:rPr lang="es-ES" sz="1200" dirty="0" err="1"/>
              <a:t>provided</a:t>
            </a:r>
            <a:r>
              <a:rPr lang="es-ES" sz="1200" dirty="0"/>
              <a:t> </a:t>
            </a:r>
            <a:r>
              <a:rPr lang="es-ES" sz="1200" dirty="0" err="1"/>
              <a:t>on</a:t>
            </a:r>
            <a:r>
              <a:rPr lang="es-ES" sz="1200" dirty="0"/>
              <a:t> a universal and </a:t>
            </a:r>
            <a:r>
              <a:rPr lang="es-ES" sz="1200" dirty="0" err="1"/>
              <a:t>targeted</a:t>
            </a:r>
            <a:r>
              <a:rPr lang="es-ES" sz="1200" dirty="0"/>
              <a:t> basis – </a:t>
            </a:r>
            <a:r>
              <a:rPr lang="es-ES" sz="1200" dirty="0" err="1"/>
              <a:t>recognising</a:t>
            </a:r>
            <a:r>
              <a:rPr lang="es-ES" sz="1200" dirty="0"/>
              <a:t> </a:t>
            </a:r>
            <a:r>
              <a:rPr lang="es-ES" sz="1200" dirty="0" err="1"/>
              <a:t>that</a:t>
            </a:r>
            <a:r>
              <a:rPr lang="es-ES" sz="1200" dirty="0"/>
              <a:t> </a:t>
            </a:r>
            <a:r>
              <a:rPr lang="es-ES" sz="1200" dirty="0" err="1"/>
              <a:t>all</a:t>
            </a:r>
            <a:r>
              <a:rPr lang="es-ES" sz="1200" dirty="0"/>
              <a:t> </a:t>
            </a:r>
            <a:r>
              <a:rPr lang="es-ES" sz="1200" dirty="0" err="1"/>
              <a:t>children</a:t>
            </a:r>
            <a:r>
              <a:rPr lang="es-ES" sz="1200" dirty="0"/>
              <a:t> and </a:t>
            </a:r>
            <a:r>
              <a:rPr lang="es-ES" sz="1200" dirty="0" err="1"/>
              <a:t>families</a:t>
            </a:r>
            <a:r>
              <a:rPr lang="es-ES" sz="1200" dirty="0"/>
              <a:t> </a:t>
            </a:r>
            <a:r>
              <a:rPr lang="es-ES" sz="1200" dirty="0" err="1"/>
              <a:t>need</a:t>
            </a:r>
            <a:r>
              <a:rPr lang="es-ES" sz="1200" dirty="0"/>
              <a:t> </a:t>
            </a:r>
            <a:r>
              <a:rPr lang="es-ES" sz="1200" dirty="0" err="1"/>
              <a:t>support</a:t>
            </a:r>
            <a:r>
              <a:rPr lang="es-ES" sz="1200" dirty="0"/>
              <a:t> </a:t>
            </a:r>
            <a:r>
              <a:rPr lang="es-ES" sz="1200" dirty="0" err="1"/>
              <a:t>but</a:t>
            </a:r>
            <a:r>
              <a:rPr lang="es-ES" sz="1200" dirty="0"/>
              <a:t> </a:t>
            </a:r>
            <a:r>
              <a:rPr lang="es-ES" sz="1200" dirty="0" err="1"/>
              <a:t>some</a:t>
            </a:r>
            <a:r>
              <a:rPr lang="es-ES" sz="1200" dirty="0"/>
              <a:t> </a:t>
            </a:r>
            <a:r>
              <a:rPr lang="es-ES" sz="1200" dirty="0" err="1"/>
              <a:t>have</a:t>
            </a:r>
            <a:r>
              <a:rPr lang="es-ES" sz="1200" dirty="0"/>
              <a:t> </a:t>
            </a:r>
            <a:r>
              <a:rPr lang="es-ES" sz="1200" dirty="0" err="1"/>
              <a:t>additional</a:t>
            </a:r>
            <a:r>
              <a:rPr lang="es-ES" sz="1200" dirty="0"/>
              <a:t> </a:t>
            </a:r>
            <a:r>
              <a:rPr lang="es-ES" sz="1200" dirty="0" err="1"/>
              <a:t>needs</a:t>
            </a:r>
            <a:endParaRPr lang="es-ES"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dirty="0" err="1"/>
              <a:t>Some</a:t>
            </a:r>
            <a:r>
              <a:rPr lang="es-ES" sz="1200" dirty="0"/>
              <a:t> </a:t>
            </a:r>
            <a:r>
              <a:rPr lang="es-ES" sz="1200" dirty="0" err="1"/>
              <a:t>children</a:t>
            </a:r>
            <a:r>
              <a:rPr lang="es-ES" sz="1200" dirty="0"/>
              <a:t> </a:t>
            </a:r>
            <a:r>
              <a:rPr lang="es-ES" sz="1200" dirty="0" err="1"/>
              <a:t>grow</a:t>
            </a:r>
            <a:r>
              <a:rPr lang="es-ES" sz="1200" dirty="0"/>
              <a:t> up in particular adverse </a:t>
            </a:r>
            <a:r>
              <a:rPr lang="es-ES" sz="1200" dirty="0" err="1"/>
              <a:t>situations</a:t>
            </a:r>
            <a:r>
              <a:rPr lang="es-ES" sz="1200" dirty="0"/>
              <a:t> – </a:t>
            </a:r>
            <a:r>
              <a:rPr lang="es-ES" sz="1200" dirty="0" err="1"/>
              <a:t>unaccompanied</a:t>
            </a:r>
            <a:r>
              <a:rPr lang="es-ES" sz="1200" dirty="0"/>
              <a:t> </a:t>
            </a:r>
            <a:r>
              <a:rPr lang="es-ES" sz="1200" dirty="0" err="1"/>
              <a:t>migrants</a:t>
            </a:r>
            <a:r>
              <a:rPr lang="es-ES" sz="1200" dirty="0"/>
              <a:t>, Children of </a:t>
            </a:r>
            <a:r>
              <a:rPr lang="es-ES" sz="1200" dirty="0" err="1"/>
              <a:t>parents</a:t>
            </a:r>
            <a:r>
              <a:rPr lang="es-ES" sz="1200" dirty="0"/>
              <a:t> </a:t>
            </a:r>
            <a:r>
              <a:rPr lang="es-ES" sz="1200" dirty="0" err="1"/>
              <a:t>with</a:t>
            </a:r>
            <a:r>
              <a:rPr lang="es-ES" sz="1200" dirty="0"/>
              <a:t> </a:t>
            </a:r>
            <a:r>
              <a:rPr lang="es-ES" sz="1200" dirty="0" err="1"/>
              <a:t>addiction</a:t>
            </a:r>
            <a:r>
              <a:rPr lang="es-ES" sz="1200" dirty="0"/>
              <a:t>, Children in homeless </a:t>
            </a:r>
            <a:r>
              <a:rPr lang="es-ES" sz="1200" dirty="0" err="1"/>
              <a:t>families</a:t>
            </a:r>
            <a:r>
              <a:rPr lang="es-ES" sz="1200" dirty="0"/>
              <a:t> – a </a:t>
            </a:r>
            <a:r>
              <a:rPr lang="es-ES" sz="1200" dirty="0" err="1"/>
              <a:t>good</a:t>
            </a:r>
            <a:r>
              <a:rPr lang="es-ES" sz="1200" dirty="0"/>
              <a:t> test of </a:t>
            </a:r>
            <a:r>
              <a:rPr lang="es-ES" sz="1200" dirty="0" err="1"/>
              <a:t>our</a:t>
            </a:r>
            <a:r>
              <a:rPr lang="es-ES" sz="1200" dirty="0"/>
              <a:t> Family Support </a:t>
            </a:r>
            <a:r>
              <a:rPr lang="es-ES" sz="1200" dirty="0" err="1"/>
              <a:t>provision</a:t>
            </a:r>
            <a:r>
              <a:rPr lang="es-ES" sz="1200" dirty="0"/>
              <a:t> </a:t>
            </a:r>
            <a:r>
              <a:rPr lang="es-ES" sz="1200" dirty="0" err="1"/>
              <a:t>is</a:t>
            </a:r>
            <a:r>
              <a:rPr lang="es-ES" sz="1200" dirty="0"/>
              <a:t> </a:t>
            </a:r>
            <a:r>
              <a:rPr lang="es-ES" sz="1200" dirty="0" err="1"/>
              <a:t>its</a:t>
            </a:r>
            <a:r>
              <a:rPr lang="es-ES" sz="1200" dirty="0"/>
              <a:t> use and Access </a:t>
            </a:r>
            <a:r>
              <a:rPr lang="es-ES" sz="1200" dirty="0" err="1"/>
              <a:t>by</a:t>
            </a:r>
            <a:r>
              <a:rPr lang="es-ES" sz="1200" dirty="0"/>
              <a:t> </a:t>
            </a:r>
            <a:r>
              <a:rPr lang="es-ES" sz="1200" dirty="0" err="1"/>
              <a:t>these</a:t>
            </a:r>
            <a:r>
              <a:rPr lang="es-ES" sz="1200" dirty="0"/>
              <a:t> </a:t>
            </a:r>
            <a:r>
              <a:rPr lang="es-ES" sz="1200" dirty="0" err="1"/>
              <a:t>groups</a:t>
            </a:r>
            <a:r>
              <a:rPr lang="es-ES" sz="1200" dirty="0"/>
              <a:t> </a:t>
            </a:r>
          </a:p>
          <a:p>
            <a:pPr algn="just"/>
            <a:r>
              <a:rPr lang="es-ES" sz="1200" dirty="0"/>
              <a:t>Family Support </a:t>
            </a:r>
            <a:r>
              <a:rPr lang="es-ES" sz="1200" dirty="0" err="1"/>
              <a:t>needs</a:t>
            </a:r>
            <a:r>
              <a:rPr lang="es-ES" sz="1200" dirty="0"/>
              <a:t> </a:t>
            </a:r>
            <a:r>
              <a:rPr lang="es-ES" sz="1200" dirty="0" err="1"/>
              <a:t>to</a:t>
            </a:r>
            <a:r>
              <a:rPr lang="es-ES" sz="1200" dirty="0"/>
              <a:t> be </a:t>
            </a:r>
            <a:r>
              <a:rPr lang="es-ES" sz="1200" dirty="0" err="1"/>
              <a:t>available</a:t>
            </a:r>
            <a:r>
              <a:rPr lang="es-ES" sz="1200" dirty="0"/>
              <a:t> and accesible in </a:t>
            </a:r>
            <a:r>
              <a:rPr lang="es-ES" sz="1200" dirty="0" err="1"/>
              <a:t>their</a:t>
            </a:r>
            <a:r>
              <a:rPr lang="es-ES" sz="1200" dirty="0"/>
              <a:t> </a:t>
            </a:r>
            <a:r>
              <a:rPr lang="es-ES" sz="1200" dirty="0" err="1"/>
              <a:t>localities</a:t>
            </a:r>
            <a:r>
              <a:rPr lang="es-ES" sz="1200" dirty="0"/>
              <a:t> </a:t>
            </a:r>
            <a:r>
              <a:rPr lang="es-ES" sz="1200" dirty="0" err="1"/>
              <a:t>where</a:t>
            </a:r>
            <a:r>
              <a:rPr lang="es-ES" sz="1200" dirty="0"/>
              <a:t> </a:t>
            </a:r>
            <a:r>
              <a:rPr lang="es-ES" sz="1200" dirty="0" err="1"/>
              <a:t>people</a:t>
            </a:r>
            <a:r>
              <a:rPr lang="es-ES" sz="1200" dirty="0"/>
              <a:t> </a:t>
            </a:r>
            <a:r>
              <a:rPr lang="es-ES" sz="1200" dirty="0" err="1"/>
              <a:t>need</a:t>
            </a:r>
            <a:r>
              <a:rPr lang="es-ES" sz="1200" dirty="0"/>
              <a:t> </a:t>
            </a:r>
            <a:r>
              <a:rPr lang="es-ES" sz="1200" dirty="0" err="1"/>
              <a:t>it</a:t>
            </a:r>
            <a:r>
              <a:rPr lang="es-ES" sz="1200" dirty="0"/>
              <a:t> / </a:t>
            </a:r>
            <a:r>
              <a:rPr lang="es-ES" sz="1200" dirty="0" err="1"/>
              <a:t>across</a:t>
            </a:r>
            <a:r>
              <a:rPr lang="es-ES" sz="1200" dirty="0"/>
              <a:t> </a:t>
            </a:r>
            <a:r>
              <a:rPr lang="es-ES" sz="1200" dirty="0" err="1"/>
              <a:t>europe</a:t>
            </a:r>
            <a:r>
              <a:rPr lang="es-ES" sz="1200" dirty="0"/>
              <a:t>, </a:t>
            </a:r>
            <a:r>
              <a:rPr lang="es-ES" sz="1200" dirty="0" err="1"/>
              <a:t>NGOs</a:t>
            </a:r>
            <a:r>
              <a:rPr lang="es-ES" sz="1200" dirty="0"/>
              <a:t> </a:t>
            </a:r>
            <a:r>
              <a:rPr lang="es-ES" sz="1200" dirty="0" err="1"/>
              <a:t>play</a:t>
            </a:r>
            <a:r>
              <a:rPr lang="es-ES" sz="1200" dirty="0"/>
              <a:t> </a:t>
            </a:r>
            <a:r>
              <a:rPr lang="es-ES" sz="1200" dirty="0" err="1"/>
              <a:t>an</a:t>
            </a:r>
            <a:r>
              <a:rPr lang="es-ES" sz="1200" dirty="0"/>
              <a:t> </a:t>
            </a:r>
            <a:r>
              <a:rPr lang="es-ES" sz="1200" dirty="0" err="1"/>
              <a:t>important</a:t>
            </a:r>
            <a:r>
              <a:rPr lang="es-ES" sz="1200" dirty="0"/>
              <a:t> role in Service </a:t>
            </a:r>
            <a:r>
              <a:rPr lang="es-ES" sz="1200" dirty="0" err="1"/>
              <a:t>delivery</a:t>
            </a:r>
            <a:r>
              <a:rPr lang="es-ES" sz="1200" dirty="0"/>
              <a:t> and </a:t>
            </a:r>
            <a:r>
              <a:rPr lang="es-ES" sz="1200" dirty="0" err="1"/>
              <a:t>sometimes</a:t>
            </a:r>
            <a:r>
              <a:rPr lang="es-ES" sz="1200" dirty="0"/>
              <a:t> are more </a:t>
            </a:r>
            <a:r>
              <a:rPr lang="es-ES" sz="1200" dirty="0" err="1"/>
              <a:t>attractive</a:t>
            </a:r>
            <a:r>
              <a:rPr lang="es-ES" sz="1200" dirty="0"/>
              <a:t> </a:t>
            </a:r>
            <a:r>
              <a:rPr lang="es-ES" sz="1200" dirty="0" err="1"/>
              <a:t>to</a:t>
            </a:r>
            <a:r>
              <a:rPr lang="es-ES" sz="1200" dirty="0"/>
              <a:t> </a:t>
            </a:r>
            <a:r>
              <a:rPr lang="es-ES" sz="1200" dirty="0" err="1"/>
              <a:t>parents</a:t>
            </a:r>
            <a:r>
              <a:rPr lang="es-ES" sz="1200" dirty="0"/>
              <a:t> and Children </a:t>
            </a:r>
            <a:r>
              <a:rPr lang="es-ES" sz="1200" dirty="0" err="1"/>
              <a:t>than</a:t>
            </a:r>
            <a:r>
              <a:rPr lang="es-ES" sz="1200" dirty="0"/>
              <a:t> </a:t>
            </a:r>
            <a:r>
              <a:rPr lang="es-ES" sz="1200" dirty="0" err="1"/>
              <a:t>statutory</a:t>
            </a:r>
            <a:r>
              <a:rPr lang="es-ES" sz="1200" dirty="0"/>
              <a:t> </a:t>
            </a:r>
            <a:r>
              <a:rPr lang="es-ES" sz="1200" dirty="0" err="1"/>
              <a:t>services</a:t>
            </a:r>
            <a:r>
              <a:rPr lang="es-ES" sz="1200" dirty="0"/>
              <a:t> </a:t>
            </a:r>
          </a:p>
          <a:p>
            <a:pPr algn="just"/>
            <a:r>
              <a:rPr lang="es-ES" sz="1200" dirty="0" err="1"/>
              <a:t>Related</a:t>
            </a:r>
            <a:r>
              <a:rPr lang="es-ES" sz="1200" dirty="0"/>
              <a:t> to </a:t>
            </a:r>
            <a:r>
              <a:rPr lang="es-ES" sz="1200" dirty="0" err="1"/>
              <a:t>this</a:t>
            </a:r>
            <a:r>
              <a:rPr lang="es-ES" sz="1200" dirty="0"/>
              <a:t> </a:t>
            </a:r>
            <a:r>
              <a:rPr lang="es-ES" sz="1200" dirty="0" err="1"/>
              <a:t>many</a:t>
            </a:r>
            <a:r>
              <a:rPr lang="es-ES" sz="1200" dirty="0"/>
              <a:t> Family </a:t>
            </a:r>
            <a:r>
              <a:rPr lang="es-ES" sz="1200" dirty="0" err="1"/>
              <a:t>services</a:t>
            </a:r>
            <a:r>
              <a:rPr lang="es-ES" sz="1200" dirty="0"/>
              <a:t> are </a:t>
            </a:r>
            <a:r>
              <a:rPr lang="es-ES" sz="1200" dirty="0" err="1"/>
              <a:t>funded</a:t>
            </a:r>
            <a:r>
              <a:rPr lang="es-ES" sz="1200" dirty="0"/>
              <a:t> </a:t>
            </a:r>
            <a:r>
              <a:rPr lang="es-ES" sz="1200" dirty="0" err="1"/>
              <a:t>on</a:t>
            </a:r>
            <a:r>
              <a:rPr lang="es-ES" sz="1200" dirty="0"/>
              <a:t> a short-</a:t>
            </a:r>
            <a:r>
              <a:rPr lang="es-ES" sz="1200" dirty="0" err="1"/>
              <a:t>term</a:t>
            </a:r>
            <a:r>
              <a:rPr lang="es-ES" sz="1200" dirty="0"/>
              <a:t>, </a:t>
            </a:r>
            <a:r>
              <a:rPr lang="es-ES" sz="1200" dirty="0" err="1"/>
              <a:t>precarious</a:t>
            </a:r>
            <a:r>
              <a:rPr lang="es-ES" sz="1200" dirty="0"/>
              <a:t> basis; </a:t>
            </a:r>
            <a:r>
              <a:rPr lang="es-ES" sz="1200" dirty="0" err="1"/>
              <a:t>key</a:t>
            </a:r>
            <a:r>
              <a:rPr lang="es-ES" sz="1200" dirty="0"/>
              <a:t> </a:t>
            </a:r>
            <a:r>
              <a:rPr lang="es-ES" sz="1200" dirty="0" err="1"/>
              <a:t>demand</a:t>
            </a:r>
            <a:r>
              <a:rPr lang="es-ES" sz="1200" dirty="0"/>
              <a:t> </a:t>
            </a:r>
            <a:r>
              <a:rPr lang="es-ES" sz="1200" dirty="0" err="1"/>
              <a:t>from</a:t>
            </a:r>
            <a:r>
              <a:rPr lang="es-ES" sz="1200" dirty="0"/>
              <a:t> the </a:t>
            </a:r>
            <a:r>
              <a:rPr lang="es-ES" sz="1200" dirty="0" err="1"/>
              <a:t>policy</a:t>
            </a:r>
            <a:r>
              <a:rPr lang="es-ES" sz="1200" dirty="0"/>
              <a:t> </a:t>
            </a:r>
            <a:r>
              <a:rPr lang="es-ES" sz="1200" dirty="0" err="1"/>
              <a:t>briefs</a:t>
            </a:r>
            <a:r>
              <a:rPr lang="es-ES" sz="1200" dirty="0"/>
              <a:t> </a:t>
            </a:r>
            <a:r>
              <a:rPr lang="es-ES" sz="1200" dirty="0" err="1"/>
              <a:t>is</a:t>
            </a:r>
            <a:r>
              <a:rPr lang="es-ES" sz="1200" dirty="0"/>
              <a:t> </a:t>
            </a:r>
            <a:r>
              <a:rPr lang="es-ES" sz="1200" dirty="0" err="1"/>
              <a:t>for</a:t>
            </a:r>
            <a:r>
              <a:rPr lang="es-ES" sz="1200" dirty="0"/>
              <a:t> </a:t>
            </a:r>
            <a:r>
              <a:rPr lang="es-ES" sz="1200" dirty="0" err="1"/>
              <a:t>sustainable</a:t>
            </a:r>
            <a:r>
              <a:rPr lang="es-ES" sz="1200" dirty="0"/>
              <a:t> </a:t>
            </a:r>
            <a:r>
              <a:rPr lang="es-ES" sz="1200" dirty="0" err="1"/>
              <a:t>funding</a:t>
            </a:r>
            <a:r>
              <a:rPr lang="es-ES" sz="1200" dirty="0"/>
              <a:t> </a:t>
            </a:r>
            <a:r>
              <a:rPr lang="es-ES" sz="1200" dirty="0" err="1"/>
              <a:t>for</a:t>
            </a:r>
            <a:r>
              <a:rPr lang="es-ES" sz="1200" dirty="0"/>
              <a:t> Family Support </a:t>
            </a:r>
          </a:p>
        </p:txBody>
      </p:sp>
      <p:sp>
        <p:nvSpPr>
          <p:cNvPr id="4" name="Marcador de número de diapositiva 3"/>
          <p:cNvSpPr>
            <a:spLocks noGrp="1"/>
          </p:cNvSpPr>
          <p:nvPr>
            <p:ph type="sldNum" sz="quarter" idx="10"/>
          </p:nvPr>
        </p:nvSpPr>
        <p:spPr/>
        <p:txBody>
          <a:bodyPr/>
          <a:lstStyle/>
          <a:p>
            <a:fld id="{2C652784-8C3B-48E2-B840-7153AEEA2E95}" type="slidenum">
              <a:rPr lang="es-ES" smtClean="0"/>
              <a:t>8</a:t>
            </a:fld>
            <a:endParaRPr lang="es-ES" dirty="0"/>
          </a:p>
        </p:txBody>
      </p:sp>
    </p:spTree>
    <p:extLst>
      <p:ext uri="{BB962C8B-B14F-4D97-AF65-F5344CB8AC3E}">
        <p14:creationId xmlns:p14="http://schemas.microsoft.com/office/powerpoint/2010/main" val="3133728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ES" sz="1800" b="1" kern="1200" dirty="0" err="1">
                <a:solidFill>
                  <a:srgbClr val="000000"/>
                </a:solidFill>
                <a:effectLst/>
                <a:latin typeface="Calibri" panose="020F0502020204030204" pitchFamily="34" charset="0"/>
                <a:ea typeface="+mn-ea"/>
                <a:cs typeface="+mn-cs"/>
              </a:rPr>
              <a:t>Holistic</a:t>
            </a:r>
            <a:r>
              <a:rPr lang="es-ES" sz="1800" b="1" kern="1200" dirty="0">
                <a:solidFill>
                  <a:srgbClr val="000000"/>
                </a:solidFill>
                <a:effectLst/>
                <a:latin typeface="Calibri" panose="020F0502020204030204" pitchFamily="34" charset="0"/>
                <a:ea typeface="+mn-ea"/>
                <a:cs typeface="+mn-cs"/>
              </a:rPr>
              <a:t> and </a:t>
            </a:r>
            <a:r>
              <a:rPr lang="es-ES" sz="1800" b="1" kern="1200" dirty="0" err="1">
                <a:solidFill>
                  <a:srgbClr val="000000"/>
                </a:solidFill>
                <a:effectLst/>
                <a:latin typeface="Calibri" panose="020F0502020204030204" pitchFamily="34" charset="0"/>
                <a:ea typeface="+mn-ea"/>
                <a:cs typeface="+mn-cs"/>
              </a:rPr>
              <a:t>Ecosystemic</a:t>
            </a:r>
            <a:r>
              <a:rPr lang="es-ES" sz="1800" b="1" kern="1200" dirty="0">
                <a:solidFill>
                  <a:srgbClr val="000000"/>
                </a:solidFill>
                <a:effectLst/>
                <a:latin typeface="Calibri" panose="020F0502020204030204" pitchFamily="34" charset="0"/>
                <a:ea typeface="+mn-ea"/>
                <a:cs typeface="+mn-cs"/>
              </a:rPr>
              <a:t> </a:t>
            </a:r>
            <a:r>
              <a:rPr lang="es-ES" sz="1800" b="1" kern="1200" dirty="0" err="1">
                <a:solidFill>
                  <a:srgbClr val="000000"/>
                </a:solidFill>
                <a:effectLst/>
                <a:latin typeface="Calibri" panose="020F0502020204030204" pitchFamily="34" charset="0"/>
                <a:ea typeface="+mn-ea"/>
                <a:cs typeface="+mn-cs"/>
              </a:rPr>
              <a:t>approach</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The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realities</a:t>
            </a:r>
            <a:r>
              <a:rPr lang="es-ES" sz="1800" kern="1200" dirty="0">
                <a:solidFill>
                  <a:srgbClr val="000000"/>
                </a:solidFill>
                <a:effectLst/>
                <a:latin typeface="Calibri" panose="020F0502020204030204" pitchFamily="34" charset="0"/>
                <a:ea typeface="+mn-ea"/>
                <a:cs typeface="+mn-cs"/>
              </a:rPr>
              <a:t> of </a:t>
            </a:r>
            <a:r>
              <a:rPr lang="es-ES" sz="1800" kern="1200" dirty="0" err="1">
                <a:solidFill>
                  <a:srgbClr val="000000"/>
                </a:solidFill>
                <a:effectLst/>
                <a:latin typeface="Calibri" panose="020F0502020204030204" pitchFamily="34" charset="0"/>
                <a:ea typeface="+mn-ea"/>
                <a:cs typeface="+mn-cs"/>
              </a:rPr>
              <a:t>families</a:t>
            </a:r>
            <a:r>
              <a:rPr lang="es-ES" sz="1800" kern="1200" dirty="0">
                <a:solidFill>
                  <a:srgbClr val="000000"/>
                </a:solidFill>
                <a:effectLst/>
                <a:latin typeface="Calibri" panose="020F0502020204030204" pitchFamily="34" charset="0"/>
                <a:ea typeface="+mn-ea"/>
                <a:cs typeface="+mn-cs"/>
              </a:rPr>
              <a:t> are </a:t>
            </a:r>
            <a:r>
              <a:rPr lang="es-ES" sz="1800" kern="1200" dirty="0" err="1">
                <a:solidFill>
                  <a:srgbClr val="000000"/>
                </a:solidFill>
                <a:effectLst/>
                <a:latin typeface="Calibri" panose="020F0502020204030204" pitchFamily="34" charset="0"/>
                <a:ea typeface="+mn-ea"/>
                <a:cs typeface="+mn-cs"/>
              </a:rPr>
              <a:t>often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complex</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intersectional</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individualised</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assessment</a:t>
            </a:r>
            <a:r>
              <a:rPr lang="es-ES" sz="1800" kern="1200" dirty="0">
                <a:solidFill>
                  <a:srgbClr val="000000"/>
                </a:solidFill>
                <a:effectLst/>
                <a:latin typeface="Calibri" panose="020F0502020204030204" pitchFamily="34" charset="0"/>
                <a:ea typeface="+mn-ea"/>
                <a:cs typeface="+mn-cs"/>
              </a:rPr>
              <a:t> of </a:t>
            </a:r>
            <a:r>
              <a:rPr lang="es-ES" sz="1800" kern="1200" dirty="0" err="1">
                <a:solidFill>
                  <a:srgbClr val="000000"/>
                </a:solidFill>
                <a:effectLst/>
                <a:latin typeface="Calibri" panose="020F0502020204030204" pitchFamily="34" charset="0"/>
                <a:ea typeface="+mn-ea"/>
                <a:cs typeface="+mn-cs"/>
              </a:rPr>
              <a:t>each</a:t>
            </a:r>
            <a:r>
              <a:rPr lang="es-ES" sz="1800" kern="1200" dirty="0">
                <a:solidFill>
                  <a:srgbClr val="000000"/>
                </a:solidFill>
                <a:effectLst/>
                <a:latin typeface="Calibri" panose="020F0502020204030204" pitchFamily="34" charset="0"/>
                <a:ea typeface="+mn-ea"/>
                <a:cs typeface="+mn-cs"/>
              </a:rPr>
              <a:t> case </a:t>
            </a:r>
            <a:r>
              <a:rPr lang="es-ES" sz="1800" kern="1200" dirty="0" err="1">
                <a:solidFill>
                  <a:srgbClr val="000000"/>
                </a:solidFill>
                <a:effectLst/>
                <a:latin typeface="Calibri" panose="020F0502020204030204" pitchFamily="34" charset="0"/>
                <a:ea typeface="+mn-ea"/>
                <a:cs typeface="+mn-cs"/>
              </a:rPr>
              <a:t>must</a:t>
            </a:r>
            <a:r>
              <a:rPr lang="es-ES" sz="1800" kern="1200" dirty="0">
                <a:solidFill>
                  <a:srgbClr val="000000"/>
                </a:solidFill>
                <a:effectLst/>
                <a:latin typeface="Calibri" panose="020F0502020204030204" pitchFamily="34" charset="0"/>
                <a:ea typeface="+mn-ea"/>
                <a:cs typeface="+mn-cs"/>
              </a:rPr>
              <a:t> be </a:t>
            </a:r>
            <a:r>
              <a:rPr lang="es-ES" sz="1800" kern="1200" dirty="0" err="1">
                <a:solidFill>
                  <a:srgbClr val="000000"/>
                </a:solidFill>
                <a:effectLst/>
                <a:latin typeface="Calibri" panose="020F0502020204030204" pitchFamily="34" charset="0"/>
                <a:ea typeface="+mn-ea"/>
                <a:cs typeface="+mn-cs"/>
              </a:rPr>
              <a:t>ensured</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an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intervention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with</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the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same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characteristics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Intervention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with</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them</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must</a:t>
            </a:r>
            <a:r>
              <a:rPr lang="es-ES" sz="1800" kern="1200" dirty="0">
                <a:solidFill>
                  <a:srgbClr val="000000"/>
                </a:solidFill>
                <a:effectLst/>
                <a:latin typeface="Calibri" panose="020F0502020204030204" pitchFamily="34" charset="0"/>
                <a:ea typeface="+mn-ea"/>
                <a:cs typeface="+mn-cs"/>
              </a:rPr>
              <a:t> be </a:t>
            </a:r>
            <a:r>
              <a:rPr lang="es-ES" sz="1800" kern="1200" dirty="0" err="1">
                <a:solidFill>
                  <a:srgbClr val="000000"/>
                </a:solidFill>
                <a:effectLst/>
                <a:latin typeface="Calibri" panose="020F0502020204030204" pitchFamily="34" charset="0"/>
                <a:ea typeface="+mn-ea"/>
                <a:cs typeface="+mn-cs"/>
              </a:rPr>
              <a:t>holistic</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addressing</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all</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aspects</a:t>
            </a:r>
            <a:r>
              <a:rPr lang="es-ES" sz="1800" kern="1200" dirty="0">
                <a:solidFill>
                  <a:srgbClr val="000000"/>
                </a:solidFill>
                <a:effectLst/>
                <a:latin typeface="Calibri" panose="020F0502020204030204" pitchFamily="34" charset="0"/>
                <a:ea typeface="+mn-ea"/>
                <a:cs typeface="+mn-cs"/>
              </a:rPr>
              <a:t> as </a:t>
            </a:r>
            <a:r>
              <a:rPr lang="es-ES" sz="1800" kern="1200" dirty="0" err="1">
                <a:solidFill>
                  <a:srgbClr val="000000"/>
                </a:solidFill>
                <a:effectLst/>
                <a:latin typeface="Calibri" panose="020F0502020204030204" pitchFamily="34" charset="0"/>
                <a:ea typeface="+mn-ea"/>
                <a:cs typeface="+mn-cs"/>
              </a:rPr>
              <a:t>necessary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which</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requires</a:t>
            </a:r>
            <a:r>
              <a:rPr lang="es-ES" sz="1800" kern="1200" dirty="0">
                <a:solidFill>
                  <a:srgbClr val="000000"/>
                </a:solidFill>
                <a:effectLst/>
                <a:latin typeface="Calibri" panose="020F0502020204030204" pitchFamily="34" charset="0"/>
                <a:ea typeface="+mn-ea"/>
                <a:cs typeface="+mn-cs"/>
              </a:rPr>
              <a:t> a </a:t>
            </a:r>
            <a:r>
              <a:rPr lang="es-ES" sz="1800" kern="1200" dirty="0" err="1">
                <a:solidFill>
                  <a:srgbClr val="000000"/>
                </a:solidFill>
                <a:effectLst/>
                <a:latin typeface="Calibri" panose="020F0502020204030204" pitchFamily="34" charset="0"/>
                <a:ea typeface="+mn-ea"/>
                <a:cs typeface="+mn-cs"/>
              </a:rPr>
              <a:t>combination</a:t>
            </a:r>
            <a:r>
              <a:rPr lang="es-ES" sz="1800" kern="1200" dirty="0">
                <a:solidFill>
                  <a:srgbClr val="000000"/>
                </a:solidFill>
                <a:effectLst/>
                <a:latin typeface="Calibri" panose="020F0502020204030204" pitchFamily="34" charset="0"/>
                <a:ea typeface="+mn-ea"/>
                <a:cs typeface="+mn-cs"/>
              </a:rPr>
              <a:t> of </a:t>
            </a:r>
            <a:r>
              <a:rPr lang="es-ES" sz="1800" kern="1200" dirty="0" err="1">
                <a:solidFill>
                  <a:srgbClr val="000000"/>
                </a:solidFill>
                <a:effectLst/>
                <a:latin typeface="Calibri" panose="020F0502020204030204" pitchFamily="34" charset="0"/>
                <a:ea typeface="+mn-ea"/>
                <a:cs typeface="+mn-cs"/>
              </a:rPr>
              <a:t>actions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from</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one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administration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or</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several</a:t>
            </a:r>
            <a:r>
              <a:rPr lang="es-ES" sz="1800" kern="1200" dirty="0">
                <a:solidFill>
                  <a:srgbClr val="000000"/>
                </a:solidFill>
                <a:effectLst/>
                <a:latin typeface="Calibri" panose="020F0502020204030204" pitchFamily="34" charset="0"/>
                <a:ea typeface="+mn-ea"/>
                <a:cs typeface="+mn-cs"/>
              </a:rPr>
              <a:t> / </a:t>
            </a:r>
            <a:r>
              <a:rPr lang="es-ES" sz="1800" kern="1200" dirty="0" err="1">
                <a:solidFill>
                  <a:srgbClr val="000000"/>
                </a:solidFill>
                <a:effectLst/>
                <a:latin typeface="Calibri" panose="020F0502020204030204" pitchFamily="34" charset="0"/>
                <a:ea typeface="+mn-ea"/>
                <a:cs typeface="+mn-cs"/>
              </a:rPr>
              <a:t>from</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several</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systems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This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means</a:t>
            </a:r>
            <a:r>
              <a:rPr lang="es-ES" sz="1800" kern="1200" dirty="0">
                <a:solidFill>
                  <a:srgbClr val="000000"/>
                </a:solidFill>
                <a:effectLst/>
                <a:latin typeface="Calibri" panose="020F0502020204030204" pitchFamily="34" charset="0"/>
                <a:ea typeface="+mn-ea"/>
                <a:cs typeface="+mn-cs"/>
              </a:rPr>
              <a:t> a </a:t>
            </a:r>
            <a:r>
              <a:rPr lang="es-ES" sz="1800" kern="1200" dirty="0" err="1">
                <a:solidFill>
                  <a:srgbClr val="000000"/>
                </a:solidFill>
                <a:effectLst/>
                <a:latin typeface="Calibri" panose="020F0502020204030204" pitchFamily="34" charset="0"/>
                <a:ea typeface="+mn-ea"/>
                <a:cs typeface="+mn-cs"/>
              </a:rPr>
              <a:t>change</a:t>
            </a:r>
            <a:r>
              <a:rPr lang="es-ES" sz="1800" kern="1200" dirty="0">
                <a:solidFill>
                  <a:srgbClr val="000000"/>
                </a:solidFill>
                <a:effectLst/>
                <a:latin typeface="Calibri" panose="020F0502020204030204" pitchFamily="34" charset="0"/>
                <a:ea typeface="+mn-ea"/>
                <a:cs typeface="+mn-cs"/>
              </a:rPr>
              <a:t> of </a:t>
            </a:r>
            <a:r>
              <a:rPr lang="es-ES" sz="1800" kern="1200" dirty="0" err="1">
                <a:solidFill>
                  <a:srgbClr val="000000"/>
                </a:solidFill>
                <a:effectLst/>
                <a:latin typeface="Calibri" panose="020F0502020204030204" pitchFamily="34" charset="0"/>
                <a:ea typeface="+mn-ea"/>
                <a:cs typeface="+mn-cs"/>
              </a:rPr>
              <a:t>paradigm</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evolving</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from</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the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current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model</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which</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fragmented</a:t>
            </a:r>
            <a:r>
              <a:rPr lang="es-ES" sz="1800" kern="1200" dirty="0">
                <a:solidFill>
                  <a:srgbClr val="000000"/>
                </a:solidFill>
                <a:effectLst/>
                <a:latin typeface="Calibri" panose="020F0502020204030204" pitchFamily="34" charset="0"/>
                <a:ea typeface="+mn-ea"/>
                <a:cs typeface="+mn-cs"/>
              </a:rPr>
              <a:t>, to </a:t>
            </a:r>
            <a:r>
              <a:rPr lang="es-ES" sz="1800" kern="1200" dirty="0" err="1">
                <a:solidFill>
                  <a:srgbClr val="000000"/>
                </a:solidFill>
                <a:effectLst/>
                <a:latin typeface="Calibri" panose="020F0502020204030204" pitchFamily="34" charset="0"/>
                <a:ea typeface="+mn-ea"/>
                <a:cs typeface="+mn-cs"/>
              </a:rPr>
              <a:t>an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intersectoral</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interdisciplinary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approach</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which</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would</a:t>
            </a:r>
            <a:r>
              <a:rPr lang="es-ES" sz="1800" kern="1200" dirty="0">
                <a:solidFill>
                  <a:srgbClr val="000000"/>
                </a:solidFill>
                <a:effectLst/>
                <a:latin typeface="Calibri" panose="020F0502020204030204" pitchFamily="34" charset="0"/>
                <a:ea typeface="+mn-ea"/>
                <a:cs typeface="+mn-cs"/>
              </a:rPr>
              <a:t> mean a </a:t>
            </a:r>
            <a:r>
              <a:rPr lang="es-ES" sz="1800" kern="1200" dirty="0" err="1">
                <a:solidFill>
                  <a:srgbClr val="000000"/>
                </a:solidFill>
                <a:effectLst/>
                <a:latin typeface="Calibri" panose="020F0502020204030204" pitchFamily="34" charset="0"/>
                <a:ea typeface="+mn-ea"/>
                <a:cs typeface="+mn-cs"/>
              </a:rPr>
              <a:t>significant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leap</a:t>
            </a:r>
            <a:r>
              <a:rPr lang="es-ES" sz="1800" kern="1200" dirty="0">
                <a:solidFill>
                  <a:srgbClr val="000000"/>
                </a:solidFill>
                <a:effectLst/>
                <a:latin typeface="Calibri" panose="020F0502020204030204" pitchFamily="34" charset="0"/>
                <a:ea typeface="+mn-ea"/>
                <a:cs typeface="+mn-cs"/>
              </a:rPr>
              <a:t> forward in </a:t>
            </a:r>
            <a:r>
              <a:rPr lang="es-ES" sz="1800" kern="1200" dirty="0" err="1">
                <a:solidFill>
                  <a:srgbClr val="000000"/>
                </a:solidFill>
                <a:effectLst/>
                <a:latin typeface="Calibri" panose="020F0502020204030204" pitchFamily="34" charset="0"/>
                <a:ea typeface="+mn-ea"/>
                <a:cs typeface="+mn-cs"/>
              </a:rPr>
              <a:t>the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quality</a:t>
            </a:r>
            <a:r>
              <a:rPr lang="es-ES" sz="1800" kern="1200" dirty="0">
                <a:solidFill>
                  <a:srgbClr val="000000"/>
                </a:solidFill>
                <a:effectLst/>
                <a:latin typeface="Calibri" panose="020F0502020204030204" pitchFamily="34" charset="0"/>
                <a:ea typeface="+mn-ea"/>
                <a:cs typeface="+mn-cs"/>
              </a:rPr>
              <a:t> of </a:t>
            </a:r>
            <a:r>
              <a:rPr lang="es-ES" sz="1800" kern="1200" dirty="0" err="1">
                <a:solidFill>
                  <a:srgbClr val="000000"/>
                </a:solidFill>
                <a:effectLst/>
                <a:latin typeface="Calibri" panose="020F0502020204030204" pitchFamily="34" charset="0"/>
                <a:ea typeface="+mn-ea"/>
                <a:cs typeface="+mn-cs"/>
              </a:rPr>
              <a:t>services</a:t>
            </a:r>
            <a:r>
              <a:rPr lang="es-ES" sz="1800" kern="1200" dirty="0">
                <a:solidFill>
                  <a:srgbClr val="000000"/>
                </a:solidFill>
                <a:effectLst/>
                <a:latin typeface="Calibri" panose="020F0502020204030204" pitchFamily="34" charset="0"/>
                <a:ea typeface="+mn-ea"/>
                <a:cs typeface="+mn-cs"/>
              </a:rPr>
              <a:t>.</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ES" sz="1800" b="1" kern="1200" dirty="0">
              <a:solidFill>
                <a:srgbClr val="000000"/>
              </a:solidFill>
              <a:effectLst/>
              <a:latin typeface="Calibri" panose="020F0502020204030204" pitchFamily="34" charset="0"/>
              <a:ea typeface="+mn-ea"/>
              <a:cs typeface="+mn-cs"/>
            </a:endParaRPr>
          </a:p>
          <a:p>
            <a:pPr algn="just">
              <a:lnSpc>
                <a:spcPct val="107000"/>
              </a:lnSpc>
              <a:spcAft>
                <a:spcPts val="800"/>
              </a:spcAft>
            </a:pPr>
            <a:r>
              <a:rPr lang="es-ES" sz="1800" b="1" kern="1200" dirty="0" err="1">
                <a:solidFill>
                  <a:srgbClr val="000000"/>
                </a:solidFill>
                <a:effectLst/>
                <a:latin typeface="Calibri" panose="020F0502020204030204" pitchFamily="34" charset="0"/>
                <a:ea typeface="+mn-ea"/>
                <a:cs typeface="+mn-cs"/>
              </a:rPr>
              <a:t>Collaboration</a:t>
            </a:r>
            <a:r>
              <a:rPr lang="es-ES" sz="1800" b="1"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Collaboration</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coordination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between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services</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professionals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from</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the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same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or</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other</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administrations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one</a:t>
            </a:r>
            <a:r>
              <a:rPr lang="es-ES" sz="1800" kern="1200" dirty="0">
                <a:solidFill>
                  <a:srgbClr val="000000"/>
                </a:solidFill>
                <a:effectLst/>
                <a:latin typeface="Calibri" panose="020F0502020204030204" pitchFamily="34" charset="0"/>
                <a:ea typeface="+mn-ea"/>
                <a:cs typeface="+mn-cs"/>
              </a:rPr>
              <a:t> of </a:t>
            </a:r>
            <a:r>
              <a:rPr lang="es-ES" sz="1800" kern="1200" dirty="0" err="1">
                <a:solidFill>
                  <a:srgbClr val="000000"/>
                </a:solidFill>
                <a:effectLst/>
                <a:latin typeface="Calibri" panose="020F0502020204030204" pitchFamily="34" charset="0"/>
                <a:ea typeface="+mn-ea"/>
                <a:cs typeface="+mn-cs"/>
              </a:rPr>
              <a:t>the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main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axes</a:t>
            </a:r>
            <a:r>
              <a:rPr lang="es-ES" sz="1800" kern="1200" dirty="0">
                <a:solidFill>
                  <a:srgbClr val="000000"/>
                </a:solidFill>
                <a:effectLst/>
                <a:latin typeface="Calibri" panose="020F0502020204030204" pitchFamily="34" charset="0"/>
                <a:ea typeface="+mn-ea"/>
                <a:cs typeface="+mn-cs"/>
              </a:rPr>
              <a:t> to </a:t>
            </a:r>
            <a:r>
              <a:rPr lang="es-ES" sz="1800" kern="1200" dirty="0" err="1">
                <a:solidFill>
                  <a:srgbClr val="000000"/>
                </a:solidFill>
                <a:effectLst/>
                <a:latin typeface="Calibri" panose="020F0502020204030204" pitchFamily="34" charset="0"/>
                <a:ea typeface="+mn-ea"/>
                <a:cs typeface="+mn-cs"/>
              </a:rPr>
              <a:t>promote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this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paradigm</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shift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If</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find</a:t>
            </a:r>
            <a:r>
              <a:rPr lang="es-ES" sz="1800" kern="1200" dirty="0">
                <a:solidFill>
                  <a:srgbClr val="000000"/>
                </a:solidFill>
                <a:effectLst/>
                <a:latin typeface="Calibri" panose="020F0502020204030204" pitchFamily="34" charset="0"/>
                <a:ea typeface="+mn-ea"/>
                <a:cs typeface="+mn-cs"/>
              </a:rPr>
              <a:t> a </a:t>
            </a:r>
            <a:r>
              <a:rPr lang="es-ES" sz="1800" kern="1200" dirty="0" err="1">
                <a:solidFill>
                  <a:srgbClr val="000000"/>
                </a:solidFill>
                <a:effectLst/>
                <a:latin typeface="Calibri" panose="020F0502020204030204" pitchFamily="34" charset="0"/>
                <a:ea typeface="+mn-ea"/>
                <a:cs typeface="+mn-cs"/>
              </a:rPr>
              <a:t>way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for</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this</a:t>
            </a:r>
            <a:r>
              <a:rPr lang="es-ES" sz="1800" kern="1200" dirty="0">
                <a:solidFill>
                  <a:srgbClr val="000000"/>
                </a:solidFill>
                <a:effectLst/>
                <a:latin typeface="Calibri" panose="020F0502020204030204" pitchFamily="34" charset="0"/>
                <a:ea typeface="+mn-ea"/>
                <a:cs typeface="+mn-cs"/>
              </a:rPr>
              <a:t> to </a:t>
            </a:r>
            <a:r>
              <a:rPr lang="es-ES" sz="1800" kern="1200" dirty="0" err="1">
                <a:solidFill>
                  <a:srgbClr val="000000"/>
                </a:solidFill>
                <a:effectLst/>
                <a:latin typeface="Calibri" panose="020F0502020204030204" pitchFamily="34" charset="0"/>
                <a:ea typeface="+mn-ea"/>
                <a:cs typeface="+mn-cs"/>
              </a:rPr>
              <a:t>happen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families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will</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have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better</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conditions</a:t>
            </a:r>
            <a:r>
              <a:rPr lang="es-ES" sz="1800" kern="1200" dirty="0">
                <a:solidFill>
                  <a:srgbClr val="000000"/>
                </a:solidFill>
                <a:effectLst/>
                <a:latin typeface="Calibri" panose="020F0502020204030204" pitchFamily="34" charset="0"/>
                <a:ea typeface="+mn-ea"/>
                <a:cs typeface="+mn-cs"/>
              </a:rPr>
              <a:t> to </a:t>
            </a:r>
            <a:r>
              <a:rPr lang="es-ES" sz="1800" kern="1200" dirty="0" err="1">
                <a:solidFill>
                  <a:srgbClr val="000000"/>
                </a:solidFill>
                <a:effectLst/>
                <a:latin typeface="Calibri" panose="020F0502020204030204" pitchFamily="34" charset="0"/>
                <a:ea typeface="+mn-ea"/>
                <a:cs typeface="+mn-cs"/>
              </a:rPr>
              <a:t>function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properly</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therefore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children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will</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have</a:t>
            </a:r>
            <a:r>
              <a:rPr lang="es-ES" sz="1800" kern="1200" dirty="0">
                <a:solidFill>
                  <a:srgbClr val="000000"/>
                </a:solidFill>
                <a:effectLst/>
                <a:latin typeface="Calibri" panose="020F0502020204030204" pitchFamily="34" charset="0"/>
                <a:ea typeface="+mn-ea"/>
                <a:cs typeface="+mn-cs"/>
              </a:rPr>
              <a:t> a </a:t>
            </a:r>
            <a:r>
              <a:rPr lang="es-ES" sz="1800" kern="1200" dirty="0" err="1">
                <a:solidFill>
                  <a:srgbClr val="000000"/>
                </a:solidFill>
                <a:effectLst/>
                <a:latin typeface="Calibri" panose="020F0502020204030204" pitchFamily="34" charset="0"/>
                <a:ea typeface="+mn-ea"/>
                <a:cs typeface="+mn-cs"/>
              </a:rPr>
              <a:t>better</a:t>
            </a:r>
            <a:r>
              <a:rPr lang="es-ES" sz="1800" kern="1200" dirty="0">
                <a:solidFill>
                  <a:srgbClr val="000000"/>
                </a:solidFill>
                <a:effectLst/>
                <a:latin typeface="Calibri" panose="020F0502020204030204" pitchFamily="34" charset="0"/>
                <a:ea typeface="+mn-ea"/>
                <a:cs typeface="+mn-cs"/>
              </a:rPr>
              <a:t> chance of </a:t>
            </a:r>
            <a:r>
              <a:rPr lang="es-ES" sz="1800" kern="1200" dirty="0" err="1">
                <a:solidFill>
                  <a:srgbClr val="000000"/>
                </a:solidFill>
                <a:effectLst/>
                <a:latin typeface="Calibri" panose="020F0502020204030204" pitchFamily="34" charset="0"/>
                <a:ea typeface="+mn-ea"/>
                <a:cs typeface="+mn-cs"/>
              </a:rPr>
              <a:t>growing</a:t>
            </a:r>
            <a:r>
              <a:rPr lang="es-ES" sz="1800" kern="1200" dirty="0">
                <a:solidFill>
                  <a:srgbClr val="000000"/>
                </a:solidFill>
                <a:effectLst/>
                <a:latin typeface="Calibri" panose="020F0502020204030204" pitchFamily="34" charset="0"/>
                <a:ea typeface="+mn-ea"/>
                <a:cs typeface="+mn-cs"/>
              </a:rPr>
              <a:t> up in a </a:t>
            </a:r>
            <a:r>
              <a:rPr lang="es-ES" sz="1800" kern="1200" dirty="0" err="1">
                <a:solidFill>
                  <a:srgbClr val="000000"/>
                </a:solidFill>
                <a:effectLst/>
                <a:latin typeface="Calibri" panose="020F0502020204030204" pitchFamily="34" charset="0"/>
                <a:ea typeface="+mn-ea"/>
                <a:cs typeface="+mn-cs"/>
              </a:rPr>
              <a:t>healthy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way</a:t>
            </a:r>
            <a:r>
              <a:rPr lang="es-ES" sz="1800" kern="1200" dirty="0">
                <a:solidFill>
                  <a:srgbClr val="000000"/>
                </a:solidFill>
                <a:effectLst/>
                <a:latin typeface="Calibri" panose="020F0502020204030204" pitchFamily="34" charset="0"/>
                <a:ea typeface="+mn-ea"/>
                <a:cs typeface="+mn-cs"/>
              </a:rPr>
              <a:t> (in </a:t>
            </a:r>
            <a:r>
              <a:rPr lang="es-ES" sz="1800" kern="1200" dirty="0" err="1">
                <a:solidFill>
                  <a:srgbClr val="000000"/>
                </a:solidFill>
                <a:effectLst/>
                <a:latin typeface="Calibri" panose="020F0502020204030204" pitchFamily="34" charset="0"/>
                <a:ea typeface="+mn-ea"/>
                <a:cs typeface="+mn-cs"/>
              </a:rPr>
              <a:t>all</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senses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This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will</a:t>
            </a:r>
            <a:r>
              <a:rPr lang="es-ES" sz="1800" kern="1200" dirty="0">
                <a:solidFill>
                  <a:srgbClr val="000000"/>
                </a:solidFill>
                <a:effectLst/>
                <a:latin typeface="Calibri" panose="020F0502020204030204" pitchFamily="34" charset="0"/>
                <a:ea typeface="+mn-ea"/>
                <a:cs typeface="+mn-cs"/>
              </a:rPr>
              <a:t> be </a:t>
            </a:r>
            <a:r>
              <a:rPr lang="es-ES" sz="1800" kern="1200" dirty="0" err="1">
                <a:solidFill>
                  <a:srgbClr val="000000"/>
                </a:solidFill>
                <a:effectLst/>
                <a:latin typeface="Calibri" panose="020F0502020204030204" pitchFamily="34" charset="0"/>
                <a:ea typeface="+mn-ea"/>
                <a:cs typeface="+mn-cs"/>
              </a:rPr>
              <a:t>particularly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important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for</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families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with</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specific</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needs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disability</a:t>
            </a:r>
            <a:r>
              <a:rPr lang="es-ES" sz="1800" kern="1200" dirty="0">
                <a:solidFill>
                  <a:srgbClr val="000000"/>
                </a:solidFill>
                <a:effectLst/>
                <a:latin typeface="Calibri" panose="020F0502020204030204" pitchFamily="34" charset="0"/>
                <a:ea typeface="+mn-ea"/>
                <a:cs typeface="+mn-cs"/>
              </a:rPr>
              <a:t>, vulnerable </a:t>
            </a:r>
            <a:r>
              <a:rPr lang="es-ES" sz="1800" kern="1200" dirty="0" err="1">
                <a:solidFill>
                  <a:srgbClr val="000000"/>
                </a:solidFill>
                <a:effectLst/>
                <a:latin typeface="Calibri" panose="020F0502020204030204" pitchFamily="34" charset="0"/>
                <a:ea typeface="+mn-ea"/>
                <a:cs typeface="+mn-cs"/>
              </a:rPr>
              <a:t>groups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minorities</a:t>
            </a:r>
            <a:r>
              <a:rPr lang="es-ES" sz="1800" kern="1200" dirty="0">
                <a:solidFill>
                  <a:srgbClr val="000000"/>
                </a:solidFill>
                <a:effectLst/>
                <a:latin typeface="Calibri" panose="020F0502020204030204" pitchFamily="34" charset="0"/>
                <a:ea typeface="+mn-ea"/>
                <a:cs typeface="+mn-cs"/>
              </a:rPr>
              <a:t>, etc.).  </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ES" sz="1800" b="1" kern="1200" dirty="0">
              <a:solidFill>
                <a:srgbClr val="000000"/>
              </a:solidFill>
              <a:effectLst/>
              <a:latin typeface="Calibri" panose="020F0502020204030204" pitchFamily="34" charset="0"/>
              <a:ea typeface="+mn-ea"/>
              <a:cs typeface="+mn-cs"/>
            </a:endParaRPr>
          </a:p>
          <a:p>
            <a:pPr algn="just">
              <a:lnSpc>
                <a:spcPct val="107000"/>
              </a:lnSpc>
              <a:spcAft>
                <a:spcPts val="800"/>
              </a:spcAft>
            </a:pPr>
            <a:r>
              <a:rPr lang="es-ES" sz="1800" b="1" kern="1200" dirty="0" err="1">
                <a:solidFill>
                  <a:srgbClr val="000000"/>
                </a:solidFill>
                <a:effectLst/>
                <a:latin typeface="Calibri" panose="020F0502020204030204" pitchFamily="34" charset="0"/>
                <a:ea typeface="+mn-ea"/>
                <a:cs typeface="+mn-cs"/>
              </a:rPr>
              <a:t>Service</a:t>
            </a:r>
            <a:r>
              <a:rPr lang="es-ES" sz="1800" b="1" kern="1200" dirty="0">
                <a:solidFill>
                  <a:srgbClr val="000000"/>
                </a:solidFill>
                <a:effectLst/>
                <a:latin typeface="Calibri" panose="020F0502020204030204" pitchFamily="34" charset="0"/>
                <a:ea typeface="+mn-ea"/>
                <a:cs typeface="+mn-cs"/>
              </a:rPr>
              <a:t> continuum</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Intervention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should</a:t>
            </a:r>
            <a:r>
              <a:rPr lang="es-ES" sz="1800" kern="1200" dirty="0">
                <a:solidFill>
                  <a:srgbClr val="000000"/>
                </a:solidFill>
                <a:effectLst/>
                <a:latin typeface="Calibri" panose="020F0502020204030204" pitchFamily="34" charset="0"/>
                <a:ea typeface="+mn-ea"/>
                <a:cs typeface="+mn-cs"/>
              </a:rPr>
              <a:t> be </a:t>
            </a:r>
            <a:r>
              <a:rPr lang="es-ES" sz="1800" kern="1200" dirty="0" err="1">
                <a:solidFill>
                  <a:srgbClr val="000000"/>
                </a:solidFill>
                <a:effectLst/>
                <a:latin typeface="Calibri" panose="020F0502020204030204" pitchFamily="34" charset="0"/>
                <a:ea typeface="+mn-ea"/>
                <a:cs typeface="+mn-cs"/>
              </a:rPr>
              <a:t>one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not</a:t>
            </a:r>
            <a:r>
              <a:rPr lang="es-ES" sz="1800" kern="1200" dirty="0">
                <a:solidFill>
                  <a:srgbClr val="000000"/>
                </a:solidFill>
                <a:effectLst/>
                <a:latin typeface="Calibri" panose="020F0502020204030204" pitchFamily="34" charset="0"/>
                <a:ea typeface="+mn-ea"/>
                <a:cs typeface="+mn-cs"/>
              </a:rPr>
              <a:t> a sum of </a:t>
            </a:r>
            <a:r>
              <a:rPr lang="es-ES" sz="1800" kern="1200" dirty="0" err="1">
                <a:solidFill>
                  <a:srgbClr val="000000"/>
                </a:solidFill>
                <a:effectLst/>
                <a:latin typeface="Calibri" panose="020F0502020204030204" pitchFamily="34" charset="0"/>
                <a:ea typeface="+mn-ea"/>
                <a:cs typeface="+mn-cs"/>
              </a:rPr>
              <a:t>actions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that</a:t>
            </a:r>
            <a:r>
              <a:rPr lang="es-ES" sz="1800" kern="1200" dirty="0">
                <a:solidFill>
                  <a:srgbClr val="000000"/>
                </a:solidFill>
                <a:effectLst/>
                <a:latin typeface="Calibri" panose="020F0502020204030204" pitchFamily="34" charset="0"/>
                <a:ea typeface="+mn-ea"/>
                <a:cs typeface="+mn-cs"/>
              </a:rPr>
              <a:t> are </a:t>
            </a:r>
            <a:r>
              <a:rPr lang="es-ES" sz="1800" kern="1200" dirty="0" err="1">
                <a:solidFill>
                  <a:srgbClr val="000000"/>
                </a:solidFill>
                <a:effectLst/>
                <a:latin typeface="Calibri" panose="020F0502020204030204" pitchFamily="34" charset="0"/>
                <a:ea typeface="+mn-ea"/>
                <a:cs typeface="+mn-cs"/>
              </a:rPr>
              <a:t>too</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often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carried</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out</a:t>
            </a:r>
            <a:r>
              <a:rPr lang="es-ES" sz="1800" kern="1200" dirty="0">
                <a:solidFill>
                  <a:srgbClr val="000000"/>
                </a:solidFill>
                <a:effectLst/>
                <a:latin typeface="Calibri" panose="020F0502020204030204" pitchFamily="34" charset="0"/>
                <a:ea typeface="+mn-ea"/>
                <a:cs typeface="+mn-cs"/>
              </a:rPr>
              <a:t> in a </a:t>
            </a:r>
            <a:r>
              <a:rPr lang="es-ES" sz="1800" kern="1200" dirty="0" err="1">
                <a:solidFill>
                  <a:srgbClr val="000000"/>
                </a:solidFill>
                <a:effectLst/>
                <a:latin typeface="Calibri" panose="020F0502020204030204" pitchFamily="34" charset="0"/>
                <a:ea typeface="+mn-ea"/>
                <a:cs typeface="+mn-cs"/>
              </a:rPr>
              <a:t>disjointed</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manner</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may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even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convey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contradictory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messages</a:t>
            </a:r>
            <a:r>
              <a:rPr lang="es-ES" sz="1800" kern="1200" dirty="0">
                <a:solidFill>
                  <a:srgbClr val="000000"/>
                </a:solidFill>
                <a:effectLst/>
                <a:latin typeface="Calibri" panose="020F0502020204030204" pitchFamily="34" charset="0"/>
                <a:ea typeface="+mn-ea"/>
                <a:cs typeface="+mn-cs"/>
              </a:rPr>
              <a:t> to </a:t>
            </a:r>
            <a:r>
              <a:rPr lang="es-ES" sz="1800" kern="1200" dirty="0" err="1">
                <a:solidFill>
                  <a:srgbClr val="000000"/>
                </a:solidFill>
                <a:effectLst/>
                <a:latin typeface="Calibri" panose="020F0502020204030204" pitchFamily="34" charset="0"/>
                <a:ea typeface="+mn-ea"/>
                <a:cs typeface="+mn-cs"/>
              </a:rPr>
              <a:t>families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Coordination</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collaboration</a:t>
            </a:r>
            <a:r>
              <a:rPr lang="es-ES" sz="1800" kern="1200" dirty="0">
                <a:solidFill>
                  <a:srgbClr val="000000"/>
                </a:solidFill>
                <a:effectLst/>
                <a:latin typeface="Calibri" panose="020F0502020204030204" pitchFamily="34" charset="0"/>
                <a:ea typeface="+mn-ea"/>
                <a:cs typeface="+mn-cs"/>
              </a:rPr>
              <a:t> are </a:t>
            </a:r>
            <a:r>
              <a:rPr lang="es-ES" sz="1800" kern="1200" dirty="0" err="1">
                <a:solidFill>
                  <a:srgbClr val="000000"/>
                </a:solidFill>
                <a:effectLst/>
                <a:latin typeface="Calibri" panose="020F0502020204030204" pitchFamily="34" charset="0"/>
                <a:ea typeface="+mn-ea"/>
                <a:cs typeface="+mn-cs"/>
              </a:rPr>
              <a:t>key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for</a:t>
            </a:r>
            <a:r>
              <a:rPr lang="es-ES" sz="1800" kern="1200" dirty="0">
                <a:solidFill>
                  <a:srgbClr val="000000"/>
                </a:solidFill>
                <a:effectLst/>
                <a:latin typeface="Calibri" panose="020F0502020204030204" pitchFamily="34" charset="0"/>
                <a:ea typeface="+mn-ea"/>
                <a:cs typeface="+mn-cs"/>
              </a:rPr>
              <a:t> the </a:t>
            </a:r>
            <a:r>
              <a:rPr lang="es-ES" sz="1800" kern="1200" dirty="0" err="1">
                <a:solidFill>
                  <a:srgbClr val="000000"/>
                </a:solidFill>
                <a:effectLst/>
                <a:latin typeface="Calibri" panose="020F0502020204030204" pitchFamily="34" charset="0"/>
                <a:ea typeface="+mn-ea"/>
                <a:cs typeface="+mn-cs"/>
              </a:rPr>
              <a:t>intervention</a:t>
            </a:r>
            <a:r>
              <a:rPr lang="es-ES" sz="1800" kern="1200" dirty="0">
                <a:solidFill>
                  <a:srgbClr val="000000"/>
                </a:solidFill>
                <a:effectLst/>
                <a:latin typeface="Calibri" panose="020F0502020204030204" pitchFamily="34" charset="0"/>
                <a:ea typeface="+mn-ea"/>
                <a:cs typeface="+mn-cs"/>
              </a:rPr>
              <a:t> to be </a:t>
            </a:r>
            <a:r>
              <a:rPr lang="es-ES" sz="1800" kern="1200" dirty="0" err="1">
                <a:solidFill>
                  <a:srgbClr val="000000"/>
                </a:solidFill>
                <a:effectLst/>
                <a:latin typeface="Calibri" panose="020F0502020204030204" pitchFamily="34" charset="0"/>
                <a:ea typeface="+mn-ea"/>
                <a:cs typeface="+mn-cs"/>
              </a:rPr>
              <a:t>an</a:t>
            </a:r>
            <a:r>
              <a:rPr lang="es-ES" sz="1800" kern="1200" dirty="0">
                <a:solidFill>
                  <a:srgbClr val="000000"/>
                </a:solidFill>
                <a:effectLst/>
                <a:latin typeface="Calibri" panose="020F0502020204030204" pitchFamily="34" charset="0"/>
                <a:ea typeface="+mn-ea"/>
                <a:cs typeface="+mn-cs"/>
              </a:rPr>
              <a:t> integral and </a:t>
            </a:r>
            <a:r>
              <a:rPr lang="es-ES" sz="1800" kern="1200" dirty="0" err="1">
                <a:solidFill>
                  <a:srgbClr val="000000"/>
                </a:solidFill>
                <a:effectLst/>
                <a:latin typeface="Calibri" panose="020F0502020204030204" pitchFamily="34" charset="0"/>
                <a:ea typeface="+mn-ea"/>
                <a:cs typeface="+mn-cs"/>
              </a:rPr>
              <a:t>meaningful</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action</a:t>
            </a:r>
            <a:r>
              <a:rPr lang="es-ES" sz="1800"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The</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result</a:t>
            </a:r>
            <a:r>
              <a:rPr lang="es-ES" sz="1800" i="1" kern="1200" dirty="0">
                <a:solidFill>
                  <a:srgbClr val="000000"/>
                </a:solidFill>
                <a:effectLst/>
                <a:latin typeface="Calibri" panose="020F0502020204030204" pitchFamily="34" charset="0"/>
                <a:ea typeface="+mn-ea"/>
                <a:cs typeface="+mn-cs"/>
              </a:rPr>
              <a:t> of Good </a:t>
            </a:r>
            <a:r>
              <a:rPr lang="es-ES" sz="1800" i="1" kern="1200" dirty="0" err="1">
                <a:solidFill>
                  <a:srgbClr val="000000"/>
                </a:solidFill>
                <a:effectLst/>
                <a:latin typeface="Calibri" panose="020F0502020204030204" pitchFamily="34" charset="0"/>
                <a:ea typeface="+mn-ea"/>
                <a:cs typeface="+mn-cs"/>
              </a:rPr>
              <a:t>intersectoral</a:t>
            </a:r>
            <a:r>
              <a:rPr lang="es-ES" sz="1800" i="1" kern="1200" dirty="0">
                <a:solidFill>
                  <a:srgbClr val="000000"/>
                </a:solidFill>
                <a:effectLst/>
                <a:latin typeface="Calibri" panose="020F0502020204030204" pitchFamily="34" charset="0"/>
                <a:ea typeface="+mn-ea"/>
                <a:cs typeface="+mn-cs"/>
              </a:rPr>
              <a:t> and </a:t>
            </a:r>
            <a:r>
              <a:rPr lang="es-ES" sz="1800" i="1" kern="1200" dirty="0" err="1">
                <a:solidFill>
                  <a:srgbClr val="000000"/>
                </a:solidFill>
                <a:effectLst/>
                <a:latin typeface="Calibri" panose="020F0502020204030204" pitchFamily="34" charset="0"/>
                <a:ea typeface="+mn-ea"/>
                <a:cs typeface="+mn-cs"/>
              </a:rPr>
              <a:t>inter-disiciplinary</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working</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is</a:t>
            </a:r>
            <a:r>
              <a:rPr lang="es-ES" sz="1800" i="1" kern="1200" dirty="0">
                <a:solidFill>
                  <a:srgbClr val="000000"/>
                </a:solidFill>
                <a:effectLst/>
                <a:latin typeface="Calibri" panose="020F0502020204030204" pitchFamily="34" charset="0"/>
                <a:ea typeface="+mn-ea"/>
                <a:cs typeface="+mn-cs"/>
              </a:rPr>
              <a:t> a </a:t>
            </a:r>
            <a:r>
              <a:rPr lang="es-ES" sz="1800" i="1" kern="1200" dirty="0" err="1">
                <a:solidFill>
                  <a:srgbClr val="000000"/>
                </a:solidFill>
                <a:effectLst/>
                <a:latin typeface="Calibri" panose="020F0502020204030204" pitchFamily="34" charset="0"/>
                <a:ea typeface="+mn-ea"/>
                <a:cs typeface="+mn-cs"/>
              </a:rPr>
              <a:t>range</a:t>
            </a:r>
            <a:r>
              <a:rPr lang="es-ES" sz="1800" i="1" kern="1200" dirty="0">
                <a:solidFill>
                  <a:srgbClr val="000000"/>
                </a:solidFill>
                <a:effectLst/>
                <a:latin typeface="Calibri" panose="020F0502020204030204" pitchFamily="34" charset="0"/>
                <a:ea typeface="+mn-ea"/>
                <a:cs typeface="+mn-cs"/>
              </a:rPr>
              <a:t> of </a:t>
            </a:r>
            <a:r>
              <a:rPr lang="es-ES" sz="1800" i="1" kern="1200" dirty="0" err="1">
                <a:solidFill>
                  <a:srgbClr val="000000"/>
                </a:solidFill>
                <a:effectLst/>
                <a:latin typeface="Calibri" panose="020F0502020204030204" pitchFamily="34" charset="0"/>
                <a:ea typeface="+mn-ea"/>
                <a:cs typeface="+mn-cs"/>
              </a:rPr>
              <a:t>services</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becoming</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available</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rather</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than</a:t>
            </a:r>
            <a:r>
              <a:rPr lang="es-ES" sz="1800" i="1" kern="1200" dirty="0">
                <a:solidFill>
                  <a:srgbClr val="000000"/>
                </a:solidFill>
                <a:effectLst/>
                <a:latin typeface="Calibri" panose="020F0502020204030204" pitchFamily="34" charset="0"/>
                <a:ea typeface="+mn-ea"/>
                <a:cs typeface="+mn-cs"/>
              </a:rPr>
              <a:t> single </a:t>
            </a:r>
            <a:r>
              <a:rPr lang="es-ES" sz="1800" i="1" kern="1200" dirty="0" err="1">
                <a:solidFill>
                  <a:srgbClr val="000000"/>
                </a:solidFill>
                <a:effectLst/>
                <a:latin typeface="Calibri" panose="020F0502020204030204" pitchFamily="34" charset="0"/>
                <a:ea typeface="+mn-ea"/>
                <a:cs typeface="+mn-cs"/>
              </a:rPr>
              <a:t>unsuitable</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intervention</a:t>
            </a:r>
            <a:r>
              <a:rPr lang="es-ES" sz="1800" i="1" kern="1200" dirty="0">
                <a:solidFill>
                  <a:srgbClr val="000000"/>
                </a:solidFill>
                <a:effectLst/>
                <a:latin typeface="Calibri" panose="020F0502020204030204" pitchFamily="34" charset="0"/>
                <a:ea typeface="+mn-ea"/>
                <a:cs typeface="+mn-cs"/>
              </a:rPr>
              <a:t> response</a:t>
            </a:r>
            <a:endParaRPr lang="es-ES" sz="1800" i="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ES" sz="1800" b="1" kern="1200" dirty="0">
              <a:solidFill>
                <a:srgbClr val="000000"/>
              </a:solidFill>
              <a:effectLst/>
              <a:latin typeface="Calibri" panose="020F0502020204030204" pitchFamily="34" charset="0"/>
              <a:ea typeface="+mn-ea"/>
              <a:cs typeface="+mn-cs"/>
            </a:endParaRPr>
          </a:p>
          <a:p>
            <a:pPr algn="just">
              <a:lnSpc>
                <a:spcPct val="107000"/>
              </a:lnSpc>
              <a:spcAft>
                <a:spcPts val="800"/>
              </a:spcAft>
            </a:pPr>
            <a:r>
              <a:rPr lang="es-ES" sz="1800" b="1" kern="1200" dirty="0" err="1">
                <a:solidFill>
                  <a:srgbClr val="000000"/>
                </a:solidFill>
                <a:effectLst/>
                <a:latin typeface="Calibri" panose="020F0502020204030204" pitchFamily="34" charset="0"/>
                <a:ea typeface="+mn-ea"/>
                <a:cs typeface="+mn-cs"/>
              </a:rPr>
              <a:t>Structures</a:t>
            </a:r>
            <a:r>
              <a:rPr lang="es-ES" sz="1800" b="1" kern="1200" dirty="0">
                <a:solidFill>
                  <a:srgbClr val="000000"/>
                </a:solidFill>
                <a:effectLst/>
                <a:latin typeface="Calibri" panose="020F0502020204030204" pitchFamily="34" charset="0"/>
                <a:ea typeface="+mn-ea"/>
                <a:cs typeface="+mn-cs"/>
              </a:rPr>
              <a:t>, </a:t>
            </a:r>
            <a:r>
              <a:rPr lang="es-ES" sz="1800" b="1" kern="1200" dirty="0" err="1">
                <a:solidFill>
                  <a:srgbClr val="000000"/>
                </a:solidFill>
                <a:effectLst/>
                <a:latin typeface="Calibri" panose="020F0502020204030204" pitchFamily="34" charset="0"/>
                <a:ea typeface="+mn-ea"/>
                <a:cs typeface="+mn-cs"/>
              </a:rPr>
              <a:t>mechanisms</a:t>
            </a:r>
            <a:r>
              <a:rPr lang="es-ES" sz="1800" b="1" kern="1200" dirty="0">
                <a:solidFill>
                  <a:srgbClr val="000000"/>
                </a:solidFill>
                <a:effectLst/>
                <a:latin typeface="Calibri" panose="020F0502020204030204" pitchFamily="34" charset="0"/>
                <a:ea typeface="+mn-ea"/>
                <a:cs typeface="+mn-cs"/>
              </a:rPr>
              <a:t>, </a:t>
            </a:r>
            <a:r>
              <a:rPr lang="es-ES" sz="1800" b="1" kern="1200" dirty="0" err="1">
                <a:solidFill>
                  <a:srgbClr val="000000"/>
                </a:solidFill>
                <a:effectLst/>
                <a:latin typeface="Calibri" panose="020F0502020204030204" pitchFamily="34" charset="0"/>
                <a:ea typeface="+mn-ea"/>
                <a:cs typeface="+mn-cs"/>
              </a:rPr>
              <a:t>guidance</a:t>
            </a:r>
            <a:r>
              <a:rPr lang="es-ES" sz="1800" b="1" kern="1200" dirty="0">
                <a:solidFill>
                  <a:srgbClr val="000000"/>
                </a:solidFill>
                <a:effectLst/>
                <a:latin typeface="Calibri" panose="020F0502020204030204" pitchFamily="34" charset="0"/>
                <a:ea typeface="+mn-ea"/>
                <a:cs typeface="+mn-cs"/>
              </a:rPr>
              <a:t> and </a:t>
            </a:r>
            <a:r>
              <a:rPr lang="es-ES" sz="1800" b="1" kern="1200" dirty="0" err="1">
                <a:solidFill>
                  <a:srgbClr val="000000"/>
                </a:solidFill>
                <a:effectLst/>
                <a:latin typeface="Calibri" panose="020F0502020204030204" pitchFamily="34" charset="0"/>
                <a:ea typeface="+mn-ea"/>
                <a:cs typeface="+mn-cs"/>
              </a:rPr>
              <a:t>protocols</a:t>
            </a:r>
            <a:r>
              <a:rPr lang="es-ES" sz="1800" kern="1200" dirty="0">
                <a:solidFill>
                  <a:srgbClr val="000000"/>
                </a:solidFill>
                <a:effectLst/>
                <a:latin typeface="Calibri" panose="020F0502020204030204" pitchFamily="34" charset="0"/>
                <a:ea typeface="+mn-ea"/>
                <a:cs typeface="+mn-cs"/>
              </a:rPr>
              <a:t>: In </a:t>
            </a:r>
            <a:r>
              <a:rPr lang="es-ES" sz="1800" kern="1200" dirty="0" err="1">
                <a:solidFill>
                  <a:srgbClr val="000000"/>
                </a:solidFill>
                <a:effectLst/>
                <a:latin typeface="Calibri" panose="020F0502020204030204" pitchFamily="34" charset="0"/>
                <a:ea typeface="+mn-ea"/>
                <a:cs typeface="+mn-cs"/>
              </a:rPr>
              <a:t>view</a:t>
            </a:r>
            <a:r>
              <a:rPr lang="es-ES" sz="1800" kern="1200" dirty="0">
                <a:solidFill>
                  <a:srgbClr val="000000"/>
                </a:solidFill>
                <a:effectLst/>
                <a:latin typeface="Calibri" panose="020F0502020204030204" pitchFamily="34" charset="0"/>
                <a:ea typeface="+mn-ea"/>
                <a:cs typeface="+mn-cs"/>
              </a:rPr>
              <a:t> of </a:t>
            </a:r>
            <a:r>
              <a:rPr lang="es-ES" sz="1800" kern="1200" dirty="0" err="1">
                <a:solidFill>
                  <a:srgbClr val="000000"/>
                </a:solidFill>
                <a:effectLst/>
                <a:latin typeface="Calibri" panose="020F0502020204030204" pitchFamily="34" charset="0"/>
                <a:ea typeface="+mn-ea"/>
                <a:cs typeface="+mn-cs"/>
              </a:rPr>
              <a:t>the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above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necessary</a:t>
            </a:r>
            <a:r>
              <a:rPr lang="es-ES" sz="1800" kern="1200" dirty="0">
                <a:solidFill>
                  <a:srgbClr val="000000"/>
                </a:solidFill>
                <a:effectLst/>
                <a:latin typeface="Calibri" panose="020F0502020204030204" pitchFamily="34" charset="0"/>
                <a:ea typeface="+mn-ea"/>
                <a:cs typeface="+mn-cs"/>
              </a:rPr>
              <a:t> to </a:t>
            </a:r>
            <a:r>
              <a:rPr lang="es-ES" sz="1800" kern="1200" dirty="0" err="1">
                <a:solidFill>
                  <a:srgbClr val="000000"/>
                </a:solidFill>
                <a:effectLst/>
                <a:latin typeface="Calibri" panose="020F0502020204030204" pitchFamily="34" charset="0"/>
                <a:ea typeface="+mn-ea"/>
                <a:cs typeface="+mn-cs"/>
              </a:rPr>
              <a:t>create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structures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mechanisms</a:t>
            </a:r>
            <a:r>
              <a:rPr lang="es-ES" sz="1800" kern="1200" dirty="0">
                <a:solidFill>
                  <a:srgbClr val="000000"/>
                </a:solidFill>
                <a:effectLst/>
                <a:latin typeface="Calibri" panose="020F0502020204030204" pitchFamily="34" charset="0"/>
                <a:ea typeface="+mn-ea"/>
                <a:cs typeface="+mn-cs"/>
              </a:rPr>
              <a:t>, </a:t>
            </a:r>
            <a:r>
              <a:rPr lang="es-ES" sz="1800" b="0" kern="1200" dirty="0" err="1">
                <a:solidFill>
                  <a:srgbClr val="000000"/>
                </a:solidFill>
                <a:effectLst/>
                <a:latin typeface="Calibri" panose="020F0502020204030204" pitchFamily="34" charset="0"/>
                <a:ea typeface="+mn-ea"/>
                <a:cs typeface="+mn-cs"/>
              </a:rPr>
              <a:t>guidelines</a:t>
            </a:r>
            <a:r>
              <a:rPr lang="es-ES" sz="1800" b="1"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protocols</a:t>
            </a:r>
            <a:r>
              <a:rPr lang="es-ES" sz="1800" kern="1200" dirty="0">
                <a:solidFill>
                  <a:srgbClr val="000000"/>
                </a:solidFill>
                <a:effectLst/>
                <a:latin typeface="Calibri" panose="020F0502020204030204" pitchFamily="34" charset="0"/>
                <a:ea typeface="+mn-ea"/>
                <a:cs typeface="+mn-cs"/>
              </a:rPr>
              <a:t>, etc., </a:t>
            </a:r>
            <a:r>
              <a:rPr lang="es-ES" sz="1800" kern="1200" dirty="0" err="1">
                <a:solidFill>
                  <a:srgbClr val="000000"/>
                </a:solidFill>
                <a:effectLst/>
                <a:latin typeface="Calibri" panose="020F0502020204030204" pitchFamily="34" charset="0"/>
                <a:ea typeface="+mn-ea"/>
                <a:cs typeface="+mn-cs"/>
              </a:rPr>
              <a:t>that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enable</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stimulate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such</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collaboration</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coordination</a:t>
            </a:r>
            <a:r>
              <a:rPr lang="es-ES" sz="1800" kern="1200" dirty="0">
                <a:solidFill>
                  <a:srgbClr val="000000"/>
                </a:solidFill>
                <a:effectLst/>
                <a:latin typeface="Calibri" panose="020F0502020204030204" pitchFamily="34" charset="0"/>
                <a:ea typeface="+mn-ea"/>
                <a:cs typeface="+mn-cs"/>
              </a:rPr>
              <a:t> so </a:t>
            </a:r>
            <a:r>
              <a:rPr lang="es-ES" sz="1800" kern="1200" dirty="0" err="1">
                <a:solidFill>
                  <a:srgbClr val="000000"/>
                </a:solidFill>
                <a:effectLst/>
                <a:latin typeface="Calibri" panose="020F0502020204030204" pitchFamily="34" charset="0"/>
                <a:ea typeface="+mn-ea"/>
                <a:cs typeface="+mn-cs"/>
              </a:rPr>
              <a:t>that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this</a:t>
            </a:r>
            <a:r>
              <a:rPr lang="es-ES" sz="1800" kern="1200" dirty="0">
                <a:solidFill>
                  <a:srgbClr val="000000"/>
                </a:solidFill>
                <a:effectLst/>
                <a:latin typeface="Calibri" panose="020F0502020204030204" pitchFamily="34" charset="0"/>
                <a:ea typeface="+mn-ea"/>
                <a:cs typeface="+mn-cs"/>
              </a:rPr>
              <a:t> new </a:t>
            </a:r>
            <a:r>
              <a:rPr lang="es-ES" sz="1800" kern="1200" dirty="0" err="1">
                <a:solidFill>
                  <a:srgbClr val="000000"/>
                </a:solidFill>
                <a:effectLst/>
                <a:latin typeface="Calibri" panose="020F0502020204030204" pitchFamily="34" charset="0"/>
                <a:ea typeface="+mn-ea"/>
                <a:cs typeface="+mn-cs"/>
              </a:rPr>
              <a:t>holistic</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ecosystemic</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paradigm</a:t>
            </a:r>
            <a:r>
              <a:rPr lang="es-ES" sz="1800" kern="1200" dirty="0">
                <a:solidFill>
                  <a:srgbClr val="000000"/>
                </a:solidFill>
                <a:effectLst/>
                <a:latin typeface="Calibri" panose="020F0502020204030204" pitchFamily="34" charset="0"/>
                <a:ea typeface="+mn-ea"/>
                <a:cs typeface="+mn-cs"/>
              </a:rPr>
              <a:t> can be </a:t>
            </a:r>
            <a:r>
              <a:rPr lang="es-ES" sz="1800" kern="1200" dirty="0" err="1">
                <a:solidFill>
                  <a:srgbClr val="000000"/>
                </a:solidFill>
                <a:effectLst/>
                <a:latin typeface="Calibri" panose="020F0502020204030204" pitchFamily="34" charset="0"/>
                <a:ea typeface="+mn-ea"/>
                <a:cs typeface="+mn-cs"/>
              </a:rPr>
              <a:t>developed</a:t>
            </a:r>
            <a:r>
              <a:rPr lang="es-ES" sz="1800" kern="1200" dirty="0">
                <a:solidFill>
                  <a:srgbClr val="000000"/>
                </a:solidFill>
                <a:effectLst/>
                <a:latin typeface="Calibri" panose="020F0502020204030204" pitchFamily="34" charset="0"/>
                <a:ea typeface="+mn-ea"/>
                <a:cs typeface="+mn-cs"/>
              </a:rPr>
              <a:t>. </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ES" sz="1800" b="1" kern="1200" dirty="0">
              <a:solidFill>
                <a:srgbClr val="000000"/>
              </a:solidFill>
              <a:effectLst/>
              <a:latin typeface="Calibri" panose="020F0502020204030204" pitchFamily="34" charset="0"/>
              <a:ea typeface="+mn-ea"/>
              <a:cs typeface="+mn-cs"/>
            </a:endParaRPr>
          </a:p>
          <a:p>
            <a:pPr algn="just">
              <a:lnSpc>
                <a:spcPct val="107000"/>
              </a:lnSpc>
              <a:spcAft>
                <a:spcPts val="800"/>
              </a:spcAft>
            </a:pPr>
            <a:r>
              <a:rPr lang="es-ES" sz="1800" b="1" kern="1200" dirty="0" err="1">
                <a:solidFill>
                  <a:srgbClr val="000000"/>
                </a:solidFill>
                <a:effectLst/>
                <a:latin typeface="Calibri" panose="020F0502020204030204" pitchFamily="34" charset="0"/>
                <a:ea typeface="+mn-ea"/>
                <a:cs typeface="+mn-cs"/>
              </a:rPr>
              <a:t>Policy</a:t>
            </a:r>
            <a:r>
              <a:rPr lang="es-ES" sz="1800" b="1" kern="1200" dirty="0">
                <a:solidFill>
                  <a:srgbClr val="000000"/>
                </a:solidFill>
                <a:effectLst/>
                <a:latin typeface="Calibri" panose="020F0502020204030204" pitchFamily="34" charset="0"/>
                <a:ea typeface="+mn-ea"/>
                <a:cs typeface="+mn-cs"/>
              </a:rPr>
              <a:t> mandates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Such</a:t>
            </a:r>
            <a:r>
              <a:rPr lang="es-ES" sz="1800" kern="1200" dirty="0">
                <a:solidFill>
                  <a:srgbClr val="000000"/>
                </a:solidFill>
                <a:effectLst/>
                <a:latin typeface="Calibri" panose="020F0502020204030204" pitchFamily="34" charset="0"/>
                <a:ea typeface="+mn-ea"/>
                <a:cs typeface="+mn-cs"/>
              </a:rPr>
              <a:t> a </a:t>
            </a:r>
            <a:r>
              <a:rPr lang="es-ES" sz="1800" kern="1200" dirty="0" err="1">
                <a:solidFill>
                  <a:srgbClr val="000000"/>
                </a:solidFill>
                <a:effectLst/>
                <a:latin typeface="Calibri" panose="020F0502020204030204" pitchFamily="34" charset="0"/>
                <a:ea typeface="+mn-ea"/>
                <a:cs typeface="+mn-cs"/>
              </a:rPr>
              <a:t>paradigm</a:t>
            </a:r>
            <a:r>
              <a:rPr lang="es-ES" sz="1800" kern="1200" dirty="0">
                <a:solidFill>
                  <a:srgbClr val="000000"/>
                </a:solidFill>
                <a:effectLst/>
                <a:latin typeface="Calibri" panose="020F0502020204030204" pitchFamily="34" charset="0"/>
                <a:ea typeface="+mn-ea"/>
                <a:cs typeface="+mn-cs"/>
              </a:rPr>
              <a:t> shift </a:t>
            </a:r>
            <a:r>
              <a:rPr lang="es-ES" sz="1800" kern="1200" dirty="0" err="1">
                <a:solidFill>
                  <a:srgbClr val="000000"/>
                </a:solidFill>
                <a:effectLst/>
                <a:latin typeface="Calibri" panose="020F0502020204030204" pitchFamily="34" charset="0"/>
                <a:ea typeface="+mn-ea"/>
                <a:cs typeface="+mn-cs"/>
              </a:rPr>
              <a:t>also</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requires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Policy</a:t>
            </a:r>
            <a:r>
              <a:rPr lang="es-ES" sz="1800" kern="1200" dirty="0">
                <a:solidFill>
                  <a:srgbClr val="000000"/>
                </a:solidFill>
                <a:effectLst/>
                <a:latin typeface="Calibri" panose="020F0502020204030204" pitchFamily="34" charset="0"/>
                <a:ea typeface="+mn-ea"/>
                <a:cs typeface="+mn-cs"/>
              </a:rPr>
              <a:t> mandates', i.e. the </a:t>
            </a:r>
            <a:r>
              <a:rPr lang="es-ES" sz="1800" kern="1200" dirty="0" err="1">
                <a:solidFill>
                  <a:srgbClr val="000000"/>
                </a:solidFill>
                <a:effectLst/>
                <a:latin typeface="Calibri" panose="020F0502020204030204" pitchFamily="34" charset="0"/>
                <a:ea typeface="+mn-ea"/>
                <a:cs typeface="+mn-cs"/>
              </a:rPr>
              <a:t>development</a:t>
            </a:r>
            <a:r>
              <a:rPr lang="es-ES" sz="1800" kern="1200" dirty="0">
                <a:solidFill>
                  <a:srgbClr val="000000"/>
                </a:solidFill>
                <a:effectLst/>
                <a:latin typeface="Calibri" panose="020F0502020204030204" pitchFamily="34" charset="0"/>
                <a:ea typeface="+mn-ea"/>
                <a:cs typeface="+mn-cs"/>
              </a:rPr>
              <a:t> of </a:t>
            </a:r>
            <a:r>
              <a:rPr lang="es-ES" sz="1800" kern="1200" dirty="0" err="1">
                <a:solidFill>
                  <a:srgbClr val="000000"/>
                </a:solidFill>
                <a:effectLst/>
                <a:latin typeface="Calibri" panose="020F0502020204030204" pitchFamily="34" charset="0"/>
                <a:ea typeface="+mn-ea"/>
                <a:cs typeface="+mn-cs"/>
              </a:rPr>
              <a:t>regulations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that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establish</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enable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it</a:t>
            </a:r>
            <a:r>
              <a:rPr lang="es-ES" sz="1800" kern="1200" dirty="0">
                <a:solidFill>
                  <a:srgbClr val="000000"/>
                </a:solidFill>
                <a:effectLst/>
                <a:latin typeface="Calibri" panose="020F0502020204030204" pitchFamily="34" charset="0"/>
                <a:ea typeface="+mn-ea"/>
                <a:cs typeface="+mn-cs"/>
              </a:rPr>
              <a:t>. </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Eg</a:t>
            </a:r>
            <a:r>
              <a:rPr lang="es-ES" sz="1800" i="1" kern="1200" dirty="0">
                <a:solidFill>
                  <a:srgbClr val="000000"/>
                </a:solidFill>
                <a:effectLst/>
                <a:latin typeface="Calibri" panose="020F0502020204030204" pitchFamily="34" charset="0"/>
                <a:ea typeface="+mn-ea"/>
                <a:cs typeface="+mn-cs"/>
              </a:rPr>
              <a:t>. A </a:t>
            </a:r>
            <a:r>
              <a:rPr lang="es-ES" sz="1800" i="1" kern="1200" dirty="0" err="1">
                <a:solidFill>
                  <a:srgbClr val="000000"/>
                </a:solidFill>
                <a:effectLst/>
                <a:latin typeface="Calibri" panose="020F0502020204030204" pitchFamily="34" charset="0"/>
                <a:ea typeface="+mn-ea"/>
                <a:cs typeface="+mn-cs"/>
              </a:rPr>
              <a:t>duty</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to</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collaborate</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among</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sectors</a:t>
            </a:r>
            <a:r>
              <a:rPr lang="es-ES" sz="1800" i="1" kern="1200" dirty="0">
                <a:solidFill>
                  <a:srgbClr val="000000"/>
                </a:solidFill>
                <a:effectLst/>
                <a:latin typeface="Calibri" panose="020F0502020204030204" pitchFamily="34" charset="0"/>
                <a:ea typeface="+mn-ea"/>
                <a:cs typeface="+mn-cs"/>
              </a:rPr>
              <a:t> and discipline.  As per </a:t>
            </a:r>
            <a:r>
              <a:rPr lang="es-ES" sz="1800" i="1" kern="1200" dirty="0" err="1">
                <a:solidFill>
                  <a:srgbClr val="000000"/>
                </a:solidFill>
                <a:effectLst/>
                <a:latin typeface="Calibri" panose="020F0502020204030204" pitchFamily="34" charset="0"/>
                <a:ea typeface="+mn-ea"/>
                <a:cs typeface="+mn-cs"/>
              </a:rPr>
              <a:t>previous</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slide</a:t>
            </a:r>
            <a:r>
              <a:rPr lang="es-ES" sz="1800" i="1" kern="1200" dirty="0">
                <a:solidFill>
                  <a:srgbClr val="000000"/>
                </a:solidFill>
                <a:effectLst/>
                <a:latin typeface="Calibri" panose="020F0502020204030204" pitchFamily="34" charset="0"/>
                <a:ea typeface="+mn-ea"/>
                <a:cs typeface="+mn-cs"/>
              </a:rPr>
              <a:t> – </a:t>
            </a:r>
            <a:r>
              <a:rPr lang="es-ES" sz="1800" i="1" kern="1200" dirty="0" err="1">
                <a:solidFill>
                  <a:srgbClr val="000000"/>
                </a:solidFill>
                <a:effectLst/>
                <a:latin typeface="Calibri" panose="020F0502020204030204" pitchFamily="34" charset="0"/>
                <a:ea typeface="+mn-ea"/>
                <a:cs typeface="+mn-cs"/>
              </a:rPr>
              <a:t>if</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policy</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doesnt</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demand</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collaboration</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it</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wont</a:t>
            </a:r>
            <a:r>
              <a:rPr lang="es-ES" sz="1800" i="1" kern="1200" dirty="0">
                <a:solidFill>
                  <a:srgbClr val="000000"/>
                </a:solidFill>
                <a:effectLst/>
                <a:latin typeface="Calibri" panose="020F0502020204030204" pitchFamily="34" charset="0"/>
                <a:ea typeface="+mn-ea"/>
                <a:cs typeface="+mn-cs"/>
              </a:rPr>
              <a:t> </a:t>
            </a:r>
            <a:r>
              <a:rPr lang="es-ES" sz="1800" i="1" kern="1200" dirty="0" err="1">
                <a:solidFill>
                  <a:srgbClr val="000000"/>
                </a:solidFill>
                <a:effectLst/>
                <a:latin typeface="Calibri" panose="020F0502020204030204" pitchFamily="34" charset="0"/>
                <a:ea typeface="+mn-ea"/>
                <a:cs typeface="+mn-cs"/>
              </a:rPr>
              <a:t>happen</a:t>
            </a:r>
            <a:r>
              <a:rPr lang="es-ES" sz="1800" i="1" kern="1200" dirty="0">
                <a:solidFill>
                  <a:srgbClr val="000000"/>
                </a:solidFill>
                <a:effectLst/>
                <a:latin typeface="Calibri" panose="020F0502020204030204" pitchFamily="34" charset="0"/>
                <a:ea typeface="+mn-ea"/>
                <a:cs typeface="+mn-cs"/>
              </a:rPr>
              <a:t>.</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ES" sz="1800" b="1" kern="1200" dirty="0">
              <a:solidFill>
                <a:srgbClr val="000000"/>
              </a:solidFill>
              <a:effectLst/>
              <a:latin typeface="Calibri" panose="020F0502020204030204" pitchFamily="34" charset="0"/>
              <a:ea typeface="+mn-ea"/>
              <a:cs typeface="+mn-cs"/>
            </a:endParaRPr>
          </a:p>
          <a:p>
            <a:pPr algn="just">
              <a:lnSpc>
                <a:spcPct val="107000"/>
              </a:lnSpc>
              <a:spcAft>
                <a:spcPts val="800"/>
              </a:spcAft>
            </a:pPr>
            <a:r>
              <a:rPr lang="es-ES" sz="1800" b="1" kern="1200" dirty="0" err="1">
                <a:solidFill>
                  <a:srgbClr val="000000"/>
                </a:solidFill>
                <a:effectLst/>
                <a:latin typeface="Calibri" panose="020F0502020204030204" pitchFamily="34" charset="0"/>
                <a:ea typeface="+mn-ea"/>
                <a:cs typeface="+mn-cs"/>
              </a:rPr>
              <a:t>Intervention</a:t>
            </a:r>
            <a:r>
              <a:rPr lang="es-ES" sz="1800" b="1" kern="1200" dirty="0">
                <a:solidFill>
                  <a:srgbClr val="000000"/>
                </a:solidFill>
                <a:effectLst/>
                <a:latin typeface="Calibri" panose="020F0502020204030204" pitchFamily="34" charset="0"/>
                <a:ea typeface="+mn-ea"/>
                <a:cs typeface="+mn-cs"/>
              </a:rPr>
              <a:t> </a:t>
            </a:r>
            <a:r>
              <a:rPr lang="es-ES" sz="1800" b="1" kern="1200" dirty="0" err="1">
                <a:solidFill>
                  <a:srgbClr val="000000"/>
                </a:solidFill>
                <a:effectLst/>
                <a:latin typeface="Calibri" panose="020F0502020204030204" pitchFamily="34" charset="0"/>
                <a:ea typeface="+mn-ea"/>
                <a:cs typeface="+mn-cs"/>
              </a:rPr>
              <a:t>effectiveness</a:t>
            </a:r>
            <a:r>
              <a:rPr lang="es-ES" sz="1800" b="1" kern="1200" dirty="0">
                <a:solidFill>
                  <a:srgbClr val="000000"/>
                </a:solidFill>
                <a:effectLst/>
                <a:latin typeface="Calibri" panose="020F0502020204030204" pitchFamily="34" charset="0"/>
                <a:ea typeface="+mn-ea"/>
                <a:cs typeface="+mn-cs"/>
              </a:rPr>
              <a:t> and </a:t>
            </a:r>
            <a:r>
              <a:rPr lang="es-ES" sz="1800" b="1" kern="1200" dirty="0" err="1">
                <a:solidFill>
                  <a:srgbClr val="000000"/>
                </a:solidFill>
                <a:effectLst/>
                <a:latin typeface="Calibri" panose="020F0502020204030204" pitchFamily="34" charset="0"/>
                <a:ea typeface="+mn-ea"/>
                <a:cs typeface="+mn-cs"/>
              </a:rPr>
              <a:t>efficiency</a:t>
            </a:r>
            <a:r>
              <a:rPr lang="es-ES" sz="1800" kern="1200" dirty="0">
                <a:solidFill>
                  <a:srgbClr val="000000"/>
                </a:solidFill>
                <a:effectLst/>
                <a:latin typeface="Calibri" panose="020F0502020204030204" pitchFamily="34" charset="0"/>
                <a:ea typeface="+mn-ea"/>
                <a:cs typeface="+mn-cs"/>
              </a:rPr>
              <a:t>: In </a:t>
            </a:r>
            <a:r>
              <a:rPr lang="es-ES" sz="1800" kern="1200" dirty="0" err="1">
                <a:solidFill>
                  <a:srgbClr val="000000"/>
                </a:solidFill>
                <a:effectLst/>
                <a:latin typeface="Calibri" panose="020F0502020204030204" pitchFamily="34" charset="0"/>
                <a:ea typeface="+mn-ea"/>
                <a:cs typeface="+mn-cs"/>
              </a:rPr>
              <a:t>this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way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not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only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will</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better</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results</a:t>
            </a:r>
            <a:r>
              <a:rPr lang="es-ES" sz="1800" kern="1200" dirty="0">
                <a:solidFill>
                  <a:srgbClr val="000000"/>
                </a:solidFill>
                <a:effectLst/>
                <a:latin typeface="Calibri" panose="020F0502020204030204" pitchFamily="34" charset="0"/>
                <a:ea typeface="+mn-ea"/>
                <a:cs typeface="+mn-cs"/>
              </a:rPr>
              <a:t> be </a:t>
            </a:r>
            <a:r>
              <a:rPr lang="es-ES" sz="1800" kern="1200" dirty="0" err="1">
                <a:solidFill>
                  <a:srgbClr val="000000"/>
                </a:solidFill>
                <a:effectLst/>
                <a:latin typeface="Calibri" panose="020F0502020204030204" pitchFamily="34" charset="0"/>
                <a:ea typeface="+mn-ea"/>
                <a:cs typeface="+mn-cs"/>
              </a:rPr>
              <a:t>achieved</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therefore</a:t>
            </a:r>
            <a:r>
              <a:rPr lang="es-ES" sz="1800" kern="1200" dirty="0">
                <a:solidFill>
                  <a:srgbClr val="000000"/>
                </a:solidFill>
                <a:effectLst/>
                <a:latin typeface="Calibri" panose="020F0502020204030204" pitchFamily="34" charset="0"/>
                <a:ea typeface="+mn-ea"/>
                <a:cs typeface="+mn-cs"/>
              </a:rPr>
              <a:t> more </a:t>
            </a:r>
            <a:r>
              <a:rPr lang="es-ES" sz="1800" kern="1200" dirty="0" err="1">
                <a:solidFill>
                  <a:srgbClr val="000000"/>
                </a:solidFill>
                <a:effectLst/>
                <a:latin typeface="Calibri" panose="020F0502020204030204" pitchFamily="34" charset="0"/>
                <a:ea typeface="+mn-ea"/>
                <a:cs typeface="+mn-cs"/>
              </a:rPr>
              <a:t>effective</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interventions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will</a:t>
            </a:r>
            <a:r>
              <a:rPr lang="es-ES" sz="1800" kern="1200" dirty="0">
                <a:solidFill>
                  <a:srgbClr val="000000"/>
                </a:solidFill>
                <a:effectLst/>
                <a:latin typeface="Calibri" panose="020F0502020204030204" pitchFamily="34" charset="0"/>
                <a:ea typeface="+mn-ea"/>
                <a:cs typeface="+mn-cs"/>
              </a:rPr>
              <a:t> be </a:t>
            </a:r>
            <a:r>
              <a:rPr lang="es-ES" sz="1800" kern="1200" dirty="0" err="1">
                <a:solidFill>
                  <a:srgbClr val="000000"/>
                </a:solidFill>
                <a:effectLst/>
                <a:latin typeface="Calibri" panose="020F0502020204030204" pitchFamily="34" charset="0"/>
                <a:ea typeface="+mn-ea"/>
                <a:cs typeface="+mn-cs"/>
              </a:rPr>
              <a:t>developed</a:t>
            </a:r>
            <a:r>
              <a:rPr lang="es-ES" sz="1800" kern="1200" dirty="0">
                <a:solidFill>
                  <a:srgbClr val="000000"/>
                </a:solidFill>
                <a:effectLst/>
                <a:latin typeface="Calibri" panose="020F0502020204030204" pitchFamily="34" charset="0"/>
                <a:ea typeface="+mn-ea"/>
                <a:cs typeface="+mn-cs"/>
              </a:rPr>
              <a:t>. In </a:t>
            </a:r>
            <a:r>
              <a:rPr lang="es-ES" sz="1800" kern="1200" dirty="0" err="1">
                <a:solidFill>
                  <a:srgbClr val="000000"/>
                </a:solidFill>
                <a:effectLst/>
                <a:latin typeface="Calibri" panose="020F0502020204030204" pitchFamily="34" charset="0"/>
                <a:ea typeface="+mn-ea"/>
                <a:cs typeface="+mn-cs"/>
              </a:rPr>
              <a:t>addition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all</a:t>
            </a:r>
            <a:r>
              <a:rPr lang="es-ES" sz="1800" kern="1200" dirty="0">
                <a:solidFill>
                  <a:srgbClr val="000000"/>
                </a:solidFill>
                <a:effectLst/>
                <a:latin typeface="Calibri" panose="020F0502020204030204" pitchFamily="34" charset="0"/>
                <a:ea typeface="+mn-ea"/>
                <a:cs typeface="+mn-cs"/>
              </a:rPr>
              <a:t> similar </a:t>
            </a:r>
            <a:r>
              <a:rPr lang="es-ES" sz="1800" kern="1200" dirty="0" err="1">
                <a:solidFill>
                  <a:srgbClr val="000000"/>
                </a:solidFill>
                <a:effectLst/>
                <a:latin typeface="Calibri" panose="020F0502020204030204" pitchFamily="34" charset="0"/>
                <a:ea typeface="+mn-ea"/>
                <a:cs typeface="+mn-cs"/>
              </a:rPr>
              <a:t>actions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that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may</a:t>
            </a:r>
            <a:r>
              <a:rPr lang="es-ES" sz="1800" kern="1200" dirty="0">
                <a:solidFill>
                  <a:srgbClr val="000000"/>
                </a:solidFill>
                <a:effectLst/>
                <a:latin typeface="Calibri" panose="020F0502020204030204" pitchFamily="34" charset="0"/>
                <a:ea typeface="+mn-ea"/>
                <a:cs typeface="+mn-cs"/>
              </a:rPr>
              <a:t> be </a:t>
            </a:r>
            <a:r>
              <a:rPr lang="es-ES" sz="1800" kern="1200" dirty="0" err="1">
                <a:solidFill>
                  <a:srgbClr val="000000"/>
                </a:solidFill>
                <a:effectLst/>
                <a:latin typeface="Calibri" panose="020F0502020204030204" pitchFamily="34" charset="0"/>
                <a:ea typeface="+mn-ea"/>
                <a:cs typeface="+mn-cs"/>
              </a:rPr>
              <a:t>carried</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out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by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different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services</a:t>
            </a:r>
            <a:r>
              <a:rPr lang="es-ES" sz="1800" kern="1200" dirty="0">
                <a:solidFill>
                  <a:srgbClr val="000000"/>
                </a:solidFill>
                <a:effectLst/>
                <a:latin typeface="Calibri" panose="020F0502020204030204" pitchFamily="34" charset="0"/>
                <a:ea typeface="+mn-ea"/>
                <a:cs typeface="+mn-cs"/>
              </a:rPr>
              <a:t> and/</a:t>
            </a:r>
            <a:r>
              <a:rPr lang="es-ES" sz="1800" kern="1200" dirty="0" err="1">
                <a:solidFill>
                  <a:srgbClr val="000000"/>
                </a:solidFill>
                <a:effectLst/>
                <a:latin typeface="Calibri" panose="020F0502020204030204" pitchFamily="34" charset="0"/>
                <a:ea typeface="+mn-ea"/>
                <a:cs typeface="+mn-cs"/>
              </a:rPr>
              <a:t>or</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administrations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will</a:t>
            </a:r>
            <a:r>
              <a:rPr lang="es-ES" sz="1800" kern="1200" dirty="0">
                <a:solidFill>
                  <a:srgbClr val="000000"/>
                </a:solidFill>
                <a:effectLst/>
                <a:latin typeface="Calibri" panose="020F0502020204030204" pitchFamily="34" charset="0"/>
                <a:ea typeface="+mn-ea"/>
                <a:cs typeface="+mn-cs"/>
              </a:rPr>
              <a:t> be visible, </a:t>
            </a:r>
            <a:r>
              <a:rPr lang="es-ES" sz="1800" kern="1200" dirty="0" err="1">
                <a:solidFill>
                  <a:srgbClr val="000000"/>
                </a:solidFill>
                <a:effectLst/>
                <a:latin typeface="Calibri" panose="020F0502020204030204" pitchFamily="34" charset="0"/>
                <a:ea typeface="+mn-ea"/>
                <a:cs typeface="+mn-cs"/>
              </a:rPr>
              <a:t>thus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avoiding</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duplication</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Saving</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resources</a:t>
            </a:r>
            <a:r>
              <a:rPr lang="es-ES" sz="1800" kern="1200" dirty="0">
                <a:solidFill>
                  <a:srgbClr val="000000"/>
                </a:solidFill>
                <a:effectLst/>
                <a:latin typeface="Calibri" panose="020F0502020204030204" pitchFamily="34" charset="0"/>
                <a:ea typeface="+mn-ea"/>
                <a:cs typeface="+mn-cs"/>
              </a:rPr>
              <a:t> (material and human). </a:t>
            </a:r>
            <a:r>
              <a:rPr lang="es-ES" sz="1800" kern="1200" dirty="0" err="1">
                <a:solidFill>
                  <a:srgbClr val="000000"/>
                </a:solidFill>
                <a:effectLst/>
                <a:latin typeface="Calibri" panose="020F0502020204030204" pitchFamily="34" charset="0"/>
                <a:ea typeface="+mn-ea"/>
                <a:cs typeface="+mn-cs"/>
              </a:rPr>
              <a:t>Consequently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it</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is</a:t>
            </a:r>
            <a:r>
              <a:rPr lang="es-ES" sz="1800" kern="1200" dirty="0">
                <a:solidFill>
                  <a:srgbClr val="000000"/>
                </a:solidFill>
                <a:effectLst/>
                <a:latin typeface="Calibri" panose="020F0502020204030204" pitchFamily="34" charset="0"/>
                <a:ea typeface="+mn-ea"/>
                <a:cs typeface="+mn-cs"/>
              </a:rPr>
              <a:t> a more </a:t>
            </a:r>
            <a:r>
              <a:rPr lang="es-ES" sz="1800" kern="1200" dirty="0" err="1">
                <a:solidFill>
                  <a:srgbClr val="000000"/>
                </a:solidFill>
                <a:effectLst/>
                <a:latin typeface="Calibri" panose="020F0502020204030204" pitchFamily="34" charset="0"/>
                <a:ea typeface="+mn-ea"/>
                <a:cs typeface="+mn-cs"/>
              </a:rPr>
              <a:t>efficient</a:t>
            </a:r>
            <a:r>
              <a:rPr lang="es-ES" sz="1800" kern="1200" dirty="0">
                <a:solidFill>
                  <a:srgbClr val="000000"/>
                </a:solidFill>
                <a:effectLst/>
                <a:latin typeface="Calibri" panose="020F0502020204030204" pitchFamily="34" charset="0"/>
                <a:ea typeface="+mn-ea"/>
                <a:cs typeface="+mn-cs"/>
              </a:rPr>
              <a:t> and </a:t>
            </a:r>
            <a:r>
              <a:rPr lang="es-ES" sz="1800" kern="1200" dirty="0" err="1">
                <a:solidFill>
                  <a:srgbClr val="000000"/>
                </a:solidFill>
                <a:effectLst/>
                <a:latin typeface="Calibri" panose="020F0502020204030204" pitchFamily="34" charset="0"/>
                <a:ea typeface="+mn-ea"/>
                <a:cs typeface="+mn-cs"/>
              </a:rPr>
              <a:t>less</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costly</a:t>
            </a:r>
            <a:r>
              <a:rPr lang="es-ES" sz="1800" kern="1200" dirty="0">
                <a:solidFill>
                  <a:srgbClr val="000000"/>
                </a:solidFill>
                <a:effectLst/>
                <a:latin typeface="Calibri" panose="020F0502020204030204" pitchFamily="34" charset="0"/>
                <a:ea typeface="+mn-ea"/>
                <a:cs typeface="+mn-cs"/>
              </a:rPr>
              <a:t> </a:t>
            </a:r>
            <a:r>
              <a:rPr lang="es-ES" sz="1800" kern="1200" dirty="0" err="1">
                <a:solidFill>
                  <a:srgbClr val="000000"/>
                </a:solidFill>
                <a:effectLst/>
                <a:latin typeface="Calibri" panose="020F0502020204030204" pitchFamily="34" charset="0"/>
                <a:ea typeface="+mn-ea"/>
                <a:cs typeface="+mn-cs"/>
              </a:rPr>
              <a:t>model</a:t>
            </a:r>
            <a:r>
              <a:rPr lang="es-ES" sz="1800" kern="1200" dirty="0">
                <a:solidFill>
                  <a:srgbClr val="000000"/>
                </a:solidFill>
                <a:effectLst/>
                <a:latin typeface="Calibri" panose="020F0502020204030204" pitchFamily="34" charset="0"/>
                <a:ea typeface="+mn-ea"/>
                <a:cs typeface="+mn-cs"/>
              </a:rPr>
              <a:t>.</a:t>
            </a:r>
            <a:endParaRPr lang="es-E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es-ES" sz="1300" dirty="0"/>
          </a:p>
          <a:p>
            <a:pPr marL="0" indent="0" algn="just">
              <a:buNone/>
            </a:pPr>
            <a:endParaRPr lang="es-ES" sz="1300" dirty="0"/>
          </a:p>
          <a:p>
            <a:pPr marL="0" indent="0" algn="just">
              <a:buNone/>
            </a:pPr>
            <a:endParaRPr lang="es-ES" sz="1300" dirty="0"/>
          </a:p>
        </p:txBody>
      </p:sp>
      <p:sp>
        <p:nvSpPr>
          <p:cNvPr id="4" name="Marcador de número de diapositiva 3"/>
          <p:cNvSpPr>
            <a:spLocks noGrp="1"/>
          </p:cNvSpPr>
          <p:nvPr>
            <p:ph type="sldNum" sz="quarter" idx="10"/>
          </p:nvPr>
        </p:nvSpPr>
        <p:spPr/>
        <p:txBody>
          <a:bodyPr/>
          <a:lstStyle/>
          <a:p>
            <a:fld id="{2C652784-8C3B-48E2-B840-7153AEEA2E95}" type="slidenum">
              <a:rPr lang="es-ES" smtClean="0"/>
              <a:t>9</a:t>
            </a:fld>
            <a:endParaRPr lang="es-ES" dirty="0"/>
          </a:p>
        </p:txBody>
      </p:sp>
    </p:spTree>
    <p:extLst>
      <p:ext uri="{BB962C8B-B14F-4D97-AF65-F5344CB8AC3E}">
        <p14:creationId xmlns:p14="http://schemas.microsoft.com/office/powerpoint/2010/main" val="2298075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70FD5-A098-4DC6-9C4B-0DD420D369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2F20244-B12D-41BE-9A15-932BD13D18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D2A029E-A3B7-42A0-B5B9-11F97EBD6B78}"/>
              </a:ext>
            </a:extLst>
          </p:cNvPr>
          <p:cNvSpPr>
            <a:spLocks noGrp="1"/>
          </p:cNvSpPr>
          <p:nvPr>
            <p:ph type="dt" sz="half" idx="10"/>
          </p:nvPr>
        </p:nvSpPr>
        <p:spPr/>
        <p:txBody>
          <a:bodyPr/>
          <a:lstStyle/>
          <a:p>
            <a:fld id="{A0B36E4C-BA33-4241-86CC-8DF1B0B96C83}" type="datetime1">
              <a:rPr lang="es-ES" smtClean="0"/>
              <a:t>08/10/2024</a:t>
            </a:fld>
            <a:endParaRPr lang="es-ES" dirty="0"/>
          </a:p>
        </p:txBody>
      </p:sp>
      <p:sp>
        <p:nvSpPr>
          <p:cNvPr id="5" name="Marcador de pie de página 4">
            <a:extLst>
              <a:ext uri="{FF2B5EF4-FFF2-40B4-BE49-F238E27FC236}">
                <a16:creationId xmlns:a16="http://schemas.microsoft.com/office/drawing/2014/main" id="{CA265B60-5996-4B84-A4D0-1D997BA0584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EB902EE1-AA38-4674-913E-F71C7482FCB5}"/>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317601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C50732-A98B-49C4-8695-E5A0D2BD649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2204BC0-E743-4B20-9A4D-C4CDCEB4A69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68236-4921-430F-B7B8-6498740148CD}"/>
              </a:ext>
            </a:extLst>
          </p:cNvPr>
          <p:cNvSpPr>
            <a:spLocks noGrp="1"/>
          </p:cNvSpPr>
          <p:nvPr>
            <p:ph type="dt" sz="half" idx="10"/>
          </p:nvPr>
        </p:nvSpPr>
        <p:spPr/>
        <p:txBody>
          <a:bodyPr/>
          <a:lstStyle/>
          <a:p>
            <a:fld id="{F2675B1A-00BC-4D5C-BE9B-90F5115CF30A}" type="datetime1">
              <a:rPr lang="es-ES" smtClean="0"/>
              <a:t>08/10/2024</a:t>
            </a:fld>
            <a:endParaRPr lang="es-ES" dirty="0"/>
          </a:p>
        </p:txBody>
      </p:sp>
      <p:sp>
        <p:nvSpPr>
          <p:cNvPr id="5" name="Marcador de pie de página 4">
            <a:extLst>
              <a:ext uri="{FF2B5EF4-FFF2-40B4-BE49-F238E27FC236}">
                <a16:creationId xmlns:a16="http://schemas.microsoft.com/office/drawing/2014/main" id="{1D6C0870-85C6-45E6-9ABC-880A202E950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FCA6107-9433-4AA0-AAAF-6E3FC829AEC1}"/>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74415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95F4DC4-55AF-48E1-B18B-F5967F5FD25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1C9B52D-6C94-44DF-852C-C6AF1D4D31D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9A031-F11E-4878-B35F-1E1004A435DB}"/>
              </a:ext>
            </a:extLst>
          </p:cNvPr>
          <p:cNvSpPr>
            <a:spLocks noGrp="1"/>
          </p:cNvSpPr>
          <p:nvPr>
            <p:ph type="dt" sz="half" idx="10"/>
          </p:nvPr>
        </p:nvSpPr>
        <p:spPr/>
        <p:txBody>
          <a:bodyPr/>
          <a:lstStyle/>
          <a:p>
            <a:fld id="{0B7BFA63-E786-4858-86C1-75FE9E846F59}" type="datetime1">
              <a:rPr lang="es-ES" smtClean="0"/>
              <a:t>08/10/2024</a:t>
            </a:fld>
            <a:endParaRPr lang="es-ES" dirty="0"/>
          </a:p>
        </p:txBody>
      </p:sp>
      <p:sp>
        <p:nvSpPr>
          <p:cNvPr id="5" name="Marcador de pie de página 4">
            <a:extLst>
              <a:ext uri="{FF2B5EF4-FFF2-40B4-BE49-F238E27FC236}">
                <a16:creationId xmlns:a16="http://schemas.microsoft.com/office/drawing/2014/main" id="{15185E12-D220-413D-991F-B264338F0FF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64CB44D-0F2F-43DF-9FD3-DAE4E2C2C7DF}"/>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112094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AE8F8-54AA-4EC6-A49F-353E70C47C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E3A84A6-DFAE-4CEE-9EE4-FDD116C0AB8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E28671C-734A-4170-8F94-84FAB79AE7C6}"/>
              </a:ext>
            </a:extLst>
          </p:cNvPr>
          <p:cNvSpPr>
            <a:spLocks noGrp="1"/>
          </p:cNvSpPr>
          <p:nvPr>
            <p:ph type="dt" sz="half" idx="10"/>
          </p:nvPr>
        </p:nvSpPr>
        <p:spPr/>
        <p:txBody>
          <a:bodyPr/>
          <a:lstStyle/>
          <a:p>
            <a:fld id="{1B350655-73A0-4572-A0ED-89A977D4F4B4}" type="datetime1">
              <a:rPr lang="es-ES" smtClean="0"/>
              <a:t>08/10/2024</a:t>
            </a:fld>
            <a:endParaRPr lang="es-ES" dirty="0"/>
          </a:p>
        </p:txBody>
      </p:sp>
      <p:sp>
        <p:nvSpPr>
          <p:cNvPr id="5" name="Marcador de pie de página 4">
            <a:extLst>
              <a:ext uri="{FF2B5EF4-FFF2-40B4-BE49-F238E27FC236}">
                <a16:creationId xmlns:a16="http://schemas.microsoft.com/office/drawing/2014/main" id="{9050405B-6A76-46F1-A849-AA756EA4112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11C09FAE-A759-4A77-931D-4F7511C098D0}"/>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29184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790EE-90E0-4302-935F-4D0993D9C7B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EF15C41-A530-4970-827C-8726006BC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0DF606-F28A-444F-A994-5E5772E09886}"/>
              </a:ext>
            </a:extLst>
          </p:cNvPr>
          <p:cNvSpPr>
            <a:spLocks noGrp="1"/>
          </p:cNvSpPr>
          <p:nvPr>
            <p:ph type="dt" sz="half" idx="10"/>
          </p:nvPr>
        </p:nvSpPr>
        <p:spPr/>
        <p:txBody>
          <a:bodyPr/>
          <a:lstStyle/>
          <a:p>
            <a:fld id="{D6440607-1A33-41AC-B862-4CAF17F88E26}" type="datetime1">
              <a:rPr lang="es-ES" smtClean="0"/>
              <a:t>08/10/2024</a:t>
            </a:fld>
            <a:endParaRPr lang="es-ES" dirty="0"/>
          </a:p>
        </p:txBody>
      </p:sp>
      <p:sp>
        <p:nvSpPr>
          <p:cNvPr id="5" name="Marcador de pie de página 4">
            <a:extLst>
              <a:ext uri="{FF2B5EF4-FFF2-40B4-BE49-F238E27FC236}">
                <a16:creationId xmlns:a16="http://schemas.microsoft.com/office/drawing/2014/main" id="{D4F6F367-2509-45A1-ACA6-B85720C0F01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7E5FB4F6-95E8-41B2-8101-4B901C32EE9E}"/>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252877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C0FE4-04A5-4624-BA14-E9B37A24F3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3C33417-3D9E-4F87-A7E3-023087B6AB0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056555C-72D9-4F5F-A9FB-FA9C422C6AE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C79B9F5-6F20-4120-9D66-609FB2FB6ACE}"/>
              </a:ext>
            </a:extLst>
          </p:cNvPr>
          <p:cNvSpPr>
            <a:spLocks noGrp="1"/>
          </p:cNvSpPr>
          <p:nvPr>
            <p:ph type="dt" sz="half" idx="10"/>
          </p:nvPr>
        </p:nvSpPr>
        <p:spPr/>
        <p:txBody>
          <a:bodyPr/>
          <a:lstStyle/>
          <a:p>
            <a:fld id="{F03E074E-C988-44AA-B7AC-4743966D7C5E}" type="datetime1">
              <a:rPr lang="es-ES" smtClean="0"/>
              <a:t>08/10/2024</a:t>
            </a:fld>
            <a:endParaRPr lang="es-ES" dirty="0"/>
          </a:p>
        </p:txBody>
      </p:sp>
      <p:sp>
        <p:nvSpPr>
          <p:cNvPr id="6" name="Marcador de pie de página 5">
            <a:extLst>
              <a:ext uri="{FF2B5EF4-FFF2-40B4-BE49-F238E27FC236}">
                <a16:creationId xmlns:a16="http://schemas.microsoft.com/office/drawing/2014/main" id="{B5F87CC6-1D3B-4158-A7A0-A2A32D607E2F}"/>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5AD72249-8272-4B2C-9857-C32F664C616B}"/>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56592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106522-A128-416E-84CD-08B9EA6EBC2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11F401-21EA-4E7D-94EF-6C679EC7EB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4628985-55D7-451C-A526-43C48677D82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636CECD-9B69-435F-96F5-26B059F35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86C22D-7A86-48CE-918E-679C384C7B1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C41C32-983D-43BE-936D-42F8AA170709}"/>
              </a:ext>
            </a:extLst>
          </p:cNvPr>
          <p:cNvSpPr>
            <a:spLocks noGrp="1"/>
          </p:cNvSpPr>
          <p:nvPr>
            <p:ph type="dt" sz="half" idx="10"/>
          </p:nvPr>
        </p:nvSpPr>
        <p:spPr/>
        <p:txBody>
          <a:bodyPr/>
          <a:lstStyle/>
          <a:p>
            <a:fld id="{7ACCE1C9-C2BB-4A64-81D6-C3A3F6D5C0B7}" type="datetime1">
              <a:rPr lang="es-ES" smtClean="0"/>
              <a:t>08/10/2024</a:t>
            </a:fld>
            <a:endParaRPr lang="es-ES" dirty="0"/>
          </a:p>
        </p:txBody>
      </p:sp>
      <p:sp>
        <p:nvSpPr>
          <p:cNvPr id="8" name="Marcador de pie de página 7">
            <a:extLst>
              <a:ext uri="{FF2B5EF4-FFF2-40B4-BE49-F238E27FC236}">
                <a16:creationId xmlns:a16="http://schemas.microsoft.com/office/drawing/2014/main" id="{5F816196-160A-41A2-ACF6-BA9A0690986C}"/>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F1E86A4B-D925-4631-B3CD-A82DCD3EA938}"/>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346716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B1D7BB-E23F-4A0C-8CF9-605FE10CA3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C9C3EDE-C509-44ED-B0A5-E687027A65B3}"/>
              </a:ext>
            </a:extLst>
          </p:cNvPr>
          <p:cNvSpPr>
            <a:spLocks noGrp="1"/>
          </p:cNvSpPr>
          <p:nvPr>
            <p:ph type="dt" sz="half" idx="10"/>
          </p:nvPr>
        </p:nvSpPr>
        <p:spPr/>
        <p:txBody>
          <a:bodyPr/>
          <a:lstStyle/>
          <a:p>
            <a:fld id="{F44AA307-3576-49B5-9F6B-A8C1A939E865}" type="datetime1">
              <a:rPr lang="es-ES" smtClean="0"/>
              <a:t>08/10/2024</a:t>
            </a:fld>
            <a:endParaRPr lang="es-ES" dirty="0"/>
          </a:p>
        </p:txBody>
      </p:sp>
      <p:sp>
        <p:nvSpPr>
          <p:cNvPr id="4" name="Marcador de pie de página 3">
            <a:extLst>
              <a:ext uri="{FF2B5EF4-FFF2-40B4-BE49-F238E27FC236}">
                <a16:creationId xmlns:a16="http://schemas.microsoft.com/office/drawing/2014/main" id="{3D6BA4B7-0717-44D3-BDD7-09F2C2775E1E}"/>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F209A16D-F6E0-46AC-A595-BBAF00AFAFC9}"/>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294457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D2F6F-1C00-4643-AADE-0DE023BC7F75}"/>
              </a:ext>
            </a:extLst>
          </p:cNvPr>
          <p:cNvSpPr>
            <a:spLocks noGrp="1"/>
          </p:cNvSpPr>
          <p:nvPr>
            <p:ph type="dt" sz="half" idx="10"/>
          </p:nvPr>
        </p:nvSpPr>
        <p:spPr/>
        <p:txBody>
          <a:bodyPr/>
          <a:lstStyle/>
          <a:p>
            <a:fld id="{97FEC523-BCCE-4ECD-8234-B2488EC01DDC}" type="datetime1">
              <a:rPr lang="es-ES" smtClean="0"/>
              <a:t>08/10/2024</a:t>
            </a:fld>
            <a:endParaRPr lang="es-ES" dirty="0"/>
          </a:p>
        </p:txBody>
      </p:sp>
      <p:sp>
        <p:nvSpPr>
          <p:cNvPr id="3" name="Marcador de pie de página 2">
            <a:extLst>
              <a:ext uri="{FF2B5EF4-FFF2-40B4-BE49-F238E27FC236}">
                <a16:creationId xmlns:a16="http://schemas.microsoft.com/office/drawing/2014/main" id="{39F932C9-B9F8-48B4-AC79-E80EE37BE3FF}"/>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6D38949E-5608-4959-AD83-E346A983C39B}"/>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70152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EDBFB-EF15-4190-8F57-177C1FF9941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49A0EA-6264-4C5B-824B-9753C2D965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027CB7-1C45-4F76-89DD-44F0FE8D3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8ACA933-CE95-4AF5-A855-A2F73FE3A465}"/>
              </a:ext>
            </a:extLst>
          </p:cNvPr>
          <p:cNvSpPr>
            <a:spLocks noGrp="1"/>
          </p:cNvSpPr>
          <p:nvPr>
            <p:ph type="dt" sz="half" idx="10"/>
          </p:nvPr>
        </p:nvSpPr>
        <p:spPr/>
        <p:txBody>
          <a:bodyPr/>
          <a:lstStyle/>
          <a:p>
            <a:fld id="{D6B4E37E-02D6-4787-9E7E-C67D39D18183}" type="datetime1">
              <a:rPr lang="es-ES" smtClean="0"/>
              <a:t>08/10/2024</a:t>
            </a:fld>
            <a:endParaRPr lang="es-ES" dirty="0"/>
          </a:p>
        </p:txBody>
      </p:sp>
      <p:sp>
        <p:nvSpPr>
          <p:cNvPr id="6" name="Marcador de pie de página 5">
            <a:extLst>
              <a:ext uri="{FF2B5EF4-FFF2-40B4-BE49-F238E27FC236}">
                <a16:creationId xmlns:a16="http://schemas.microsoft.com/office/drawing/2014/main" id="{A5F10AB8-29A9-4DC5-9F7F-D4CF7556FAB4}"/>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0CB7A037-2F9B-4A08-AC96-23C669A2D91C}"/>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323952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608A4-B3B5-478E-A56F-A90D81145D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62809A9-4EAF-461E-ACC3-B7CCCAC50F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Marcador de texto 3">
            <a:extLst>
              <a:ext uri="{FF2B5EF4-FFF2-40B4-BE49-F238E27FC236}">
                <a16:creationId xmlns:a16="http://schemas.microsoft.com/office/drawing/2014/main" id="{0272C6F3-8ABD-4F1F-A7A1-C4AC62B81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AFCF432-4DCF-4BDA-89BA-59373413394E}"/>
              </a:ext>
            </a:extLst>
          </p:cNvPr>
          <p:cNvSpPr>
            <a:spLocks noGrp="1"/>
          </p:cNvSpPr>
          <p:nvPr>
            <p:ph type="dt" sz="half" idx="10"/>
          </p:nvPr>
        </p:nvSpPr>
        <p:spPr/>
        <p:txBody>
          <a:bodyPr/>
          <a:lstStyle/>
          <a:p>
            <a:fld id="{0B42C714-607E-4B5E-A66A-302C9B6F6671}" type="datetime1">
              <a:rPr lang="es-ES" smtClean="0"/>
              <a:t>08/10/2024</a:t>
            </a:fld>
            <a:endParaRPr lang="es-ES" dirty="0"/>
          </a:p>
        </p:txBody>
      </p:sp>
      <p:sp>
        <p:nvSpPr>
          <p:cNvPr id="6" name="Marcador de pie de página 5">
            <a:extLst>
              <a:ext uri="{FF2B5EF4-FFF2-40B4-BE49-F238E27FC236}">
                <a16:creationId xmlns:a16="http://schemas.microsoft.com/office/drawing/2014/main" id="{97AA4AF4-CDFC-4B00-80F0-19F706C9F1DE}"/>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FF1AEA35-21BA-4D21-938A-4DE39A51FEEB}"/>
              </a:ext>
            </a:extLst>
          </p:cNvPr>
          <p:cNvSpPr>
            <a:spLocks noGrp="1"/>
          </p:cNvSpPr>
          <p:nvPr>
            <p:ph type="sldNum" sz="quarter" idx="12"/>
          </p:nvPr>
        </p:nvSpPr>
        <p:spPr/>
        <p:txBody>
          <a:bodyPr/>
          <a:lstStyle/>
          <a:p>
            <a:fld id="{489A6DF4-A07D-47D0-8758-60FAF3B61B84}" type="slidenum">
              <a:rPr lang="es-ES" smtClean="0"/>
              <a:t>‹Nº›</a:t>
            </a:fld>
            <a:endParaRPr lang="es-ES" dirty="0"/>
          </a:p>
        </p:txBody>
      </p:sp>
    </p:spTree>
    <p:extLst>
      <p:ext uri="{BB962C8B-B14F-4D97-AF65-F5344CB8AC3E}">
        <p14:creationId xmlns:p14="http://schemas.microsoft.com/office/powerpoint/2010/main" val="413054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385FE3-1265-43EC-B40B-F148D82369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92FCD8-3AF2-4DFC-8583-5654A051E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26B81D-562D-413E-B6EC-984FD74334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4E956-60FF-4E63-A4CA-3B59A3DCB9CC}" type="datetime1">
              <a:rPr lang="es-ES" smtClean="0"/>
              <a:t>08/10/2024</a:t>
            </a:fld>
            <a:endParaRPr lang="es-ES" dirty="0"/>
          </a:p>
        </p:txBody>
      </p:sp>
      <p:sp>
        <p:nvSpPr>
          <p:cNvPr id="5" name="Marcador de pie de página 4">
            <a:extLst>
              <a:ext uri="{FF2B5EF4-FFF2-40B4-BE49-F238E27FC236}">
                <a16:creationId xmlns:a16="http://schemas.microsoft.com/office/drawing/2014/main" id="{F12687D7-BC1E-4DFF-B0F1-0C4D3B48D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F102B6FC-D070-47BD-89C6-DB76EAFD0C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A6DF4-A07D-47D0-8758-60FAF3B61B84}" type="slidenum">
              <a:rPr lang="es-ES" smtClean="0"/>
              <a:t>‹Nº›</a:t>
            </a:fld>
            <a:endParaRPr lang="es-ES" dirty="0"/>
          </a:p>
        </p:txBody>
      </p:sp>
    </p:spTree>
    <p:extLst>
      <p:ext uri="{BB962C8B-B14F-4D97-AF65-F5344CB8AC3E}">
        <p14:creationId xmlns:p14="http://schemas.microsoft.com/office/powerpoint/2010/main" val="4112404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7.png"/><Relationship Id="rId7" Type="http://schemas.openxmlformats.org/officeDocument/2006/relationships/diagramLayout" Target="../diagrams/layout6.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Data" Target="../diagrams/data6.xml"/><Relationship Id="rId5" Type="http://schemas.openxmlformats.org/officeDocument/2006/relationships/image" Target="../media/image9.png"/><Relationship Id="rId10" Type="http://schemas.microsoft.com/office/2007/relationships/diagramDrawing" Target="../diagrams/drawing6.xml"/><Relationship Id="rId4" Type="http://schemas.openxmlformats.org/officeDocument/2006/relationships/image" Target="../media/image8.png"/><Relationship Id="rId9" Type="http://schemas.openxmlformats.org/officeDocument/2006/relationships/diagramColors" Target="../diagrams/colors6.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7.png"/><Relationship Id="rId7" Type="http://schemas.openxmlformats.org/officeDocument/2006/relationships/diagramLayout" Target="../diagrams/layout7.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Data" Target="../diagrams/data7.xml"/><Relationship Id="rId5" Type="http://schemas.openxmlformats.org/officeDocument/2006/relationships/image" Target="../media/image9.png"/><Relationship Id="rId10" Type="http://schemas.microsoft.com/office/2007/relationships/diagramDrawing" Target="../diagrams/drawing7.xml"/><Relationship Id="rId4" Type="http://schemas.openxmlformats.org/officeDocument/2006/relationships/image" Target="../media/image8.png"/><Relationship Id="rId9"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7.png"/><Relationship Id="rId7" Type="http://schemas.openxmlformats.org/officeDocument/2006/relationships/diagramLayout" Target="../diagrams/layout8.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Data" Target="../diagrams/data8.xml"/><Relationship Id="rId5" Type="http://schemas.openxmlformats.org/officeDocument/2006/relationships/image" Target="../media/image9.png"/><Relationship Id="rId10" Type="http://schemas.microsoft.com/office/2007/relationships/diagramDrawing" Target="../diagrams/drawing8.xml"/><Relationship Id="rId4" Type="http://schemas.openxmlformats.org/officeDocument/2006/relationships/image" Target="../media/image8.png"/><Relationship Id="rId9" Type="http://schemas.openxmlformats.org/officeDocument/2006/relationships/diagramColors" Target="../diagrams/colors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pn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Data" Target="../diagrams/data2.xml"/><Relationship Id="rId5" Type="http://schemas.openxmlformats.org/officeDocument/2006/relationships/image" Target="../media/image9.png"/><Relationship Id="rId10" Type="http://schemas.microsoft.com/office/2007/relationships/diagramDrawing" Target="../diagrams/drawing2.xml"/><Relationship Id="rId4" Type="http://schemas.openxmlformats.org/officeDocument/2006/relationships/image" Target="../media/image8.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png"/><Relationship Id="rId7" Type="http://schemas.openxmlformats.org/officeDocument/2006/relationships/diagramLayout" Target="../diagrams/layout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Data" Target="../diagrams/data3.xml"/><Relationship Id="rId5" Type="http://schemas.openxmlformats.org/officeDocument/2006/relationships/image" Target="../media/image9.png"/><Relationship Id="rId10" Type="http://schemas.microsoft.com/office/2007/relationships/diagramDrawing" Target="../diagrams/drawing3.xml"/><Relationship Id="rId4" Type="http://schemas.openxmlformats.org/officeDocument/2006/relationships/image" Target="../media/image8.pn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png"/><Relationship Id="rId7" Type="http://schemas.openxmlformats.org/officeDocument/2006/relationships/diagramLayout" Target="../diagrams/layout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Data" Target="../diagrams/data4.xml"/><Relationship Id="rId5" Type="http://schemas.openxmlformats.org/officeDocument/2006/relationships/image" Target="../media/image9.png"/><Relationship Id="rId10" Type="http://schemas.microsoft.com/office/2007/relationships/diagramDrawing" Target="../diagrams/drawing4.xml"/><Relationship Id="rId4" Type="http://schemas.openxmlformats.org/officeDocument/2006/relationships/image" Target="../media/image8.pn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7.png"/><Relationship Id="rId7" Type="http://schemas.openxmlformats.org/officeDocument/2006/relationships/diagramLayout" Target="../diagrams/layout5.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Data" Target="../diagrams/data5.xml"/><Relationship Id="rId5" Type="http://schemas.openxmlformats.org/officeDocument/2006/relationships/image" Target="../media/image9.png"/><Relationship Id="rId10" Type="http://schemas.microsoft.com/office/2007/relationships/diagramDrawing" Target="../diagrams/drawing5.xml"/><Relationship Id="rId4" Type="http://schemas.openxmlformats.org/officeDocument/2006/relationships/image" Target="../media/image8.png"/><Relationship Id="rId9" Type="http://schemas.openxmlformats.org/officeDocument/2006/relationships/diagramColors" Target="../diagrams/colors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B9C297C-FB6B-2AB7-D699-2267FB61DC65}"/>
              </a:ext>
            </a:extLst>
          </p:cNvPr>
          <p:cNvGrpSpPr/>
          <p:nvPr/>
        </p:nvGrpSpPr>
        <p:grpSpPr>
          <a:xfrm>
            <a:off x="-85060" y="-53165"/>
            <a:ext cx="12291237" cy="5454504"/>
            <a:chOff x="-10633" y="-31899"/>
            <a:chExt cx="12216810" cy="3827721"/>
          </a:xfrm>
        </p:grpSpPr>
        <p:sp>
          <p:nvSpPr>
            <p:cNvPr id="6" name="Forma libre: forma 5">
              <a:extLst>
                <a:ext uri="{FF2B5EF4-FFF2-40B4-BE49-F238E27FC236}">
                  <a16:creationId xmlns:a16="http://schemas.microsoft.com/office/drawing/2014/main" id="{9302DA96-DC15-6F93-D5F1-F335CC9573EE}"/>
                </a:ext>
              </a:extLst>
            </p:cNvPr>
            <p:cNvSpPr/>
            <p:nvPr/>
          </p:nvSpPr>
          <p:spPr>
            <a:xfrm>
              <a:off x="-10633" y="-31899"/>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orma libre: forma 9">
              <a:extLst>
                <a:ext uri="{FF2B5EF4-FFF2-40B4-BE49-F238E27FC236}">
                  <a16:creationId xmlns:a16="http://schemas.microsoft.com/office/drawing/2014/main" id="{651EBCCB-1AD1-EB0B-DDEA-B690C2FDA699}"/>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Forma libre: forma 10">
              <a:extLst>
                <a:ext uri="{FF2B5EF4-FFF2-40B4-BE49-F238E27FC236}">
                  <a16:creationId xmlns:a16="http://schemas.microsoft.com/office/drawing/2014/main" id="{460C77B8-DCBD-6E92-0EC5-57BE7C7BBD4C}"/>
                </a:ext>
              </a:extLst>
            </p:cNvPr>
            <p:cNvSpPr/>
            <p:nvPr/>
          </p:nvSpPr>
          <p:spPr>
            <a:xfrm>
              <a:off x="0" y="2349792"/>
              <a:ext cx="1711842" cy="1446028"/>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orma libre: forma 11">
              <a:extLst>
                <a:ext uri="{FF2B5EF4-FFF2-40B4-BE49-F238E27FC236}">
                  <a16:creationId xmlns:a16="http://schemas.microsoft.com/office/drawing/2014/main" id="{B19D0C96-85A5-858E-6290-58C2EB37906D}"/>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4" name="Imagen 3" descr="Imagen que contiene Interfaz de usuario gráfica&#10;&#10;Descripción generada automáticamente">
            <a:extLst>
              <a:ext uri="{FF2B5EF4-FFF2-40B4-BE49-F238E27FC236}">
                <a16:creationId xmlns:a16="http://schemas.microsoft.com/office/drawing/2014/main" id="{E4FE44D7-E713-47DB-A216-F6A4290C9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11" y="6008878"/>
            <a:ext cx="4175760" cy="694944"/>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800" y="4737858"/>
            <a:ext cx="2724918" cy="1965964"/>
          </a:xfrm>
          <a:prstGeom prst="rect">
            <a:avLst/>
          </a:prstGeom>
        </p:spPr>
      </p:pic>
      <p:sp>
        <p:nvSpPr>
          <p:cNvPr id="8" name="Título 1">
            <a:extLst>
              <a:ext uri="{FF2B5EF4-FFF2-40B4-BE49-F238E27FC236}">
                <a16:creationId xmlns:a16="http://schemas.microsoft.com/office/drawing/2014/main" id="{47841DBE-ED4E-D70A-BCF8-378580CEB23D}"/>
              </a:ext>
            </a:extLst>
          </p:cNvPr>
          <p:cNvSpPr>
            <a:spLocks noGrp="1"/>
          </p:cNvSpPr>
          <p:nvPr>
            <p:ph type="ctrTitle"/>
          </p:nvPr>
        </p:nvSpPr>
        <p:spPr>
          <a:xfrm>
            <a:off x="-1344183" y="996926"/>
            <a:ext cx="12482622" cy="1130300"/>
          </a:xfrm>
        </p:spPr>
        <p:txBody>
          <a:bodyPr>
            <a:noAutofit/>
          </a:bodyPr>
          <a:lstStyle/>
          <a:p>
            <a:pPr>
              <a:lnSpc>
                <a:spcPct val="100000"/>
              </a:lnSpc>
              <a:spcBef>
                <a:spcPts val="4200"/>
              </a:spcBef>
            </a:pPr>
            <a:r>
              <a:rPr lang="es-ES" sz="2400" dirty="0">
                <a:solidFill>
                  <a:schemeClr val="bg1"/>
                </a:solidFill>
                <a:latin typeface="Arial" panose="020B0604020202020204" pitchFamily="34" charset="0"/>
                <a:cs typeface="Arial" panose="020B0604020202020204" pitchFamily="34" charset="0"/>
              </a:rPr>
              <a:t/>
            </a:r>
            <a:br>
              <a:rPr lang="es-ES" sz="2400" dirty="0">
                <a:solidFill>
                  <a:schemeClr val="bg1"/>
                </a:solidFill>
                <a:latin typeface="Arial" panose="020B0604020202020204" pitchFamily="34" charset="0"/>
                <a:cs typeface="Arial" panose="020B0604020202020204" pitchFamily="34" charset="0"/>
              </a:rPr>
            </a:br>
            <a:r>
              <a:rPr lang="es-ES" sz="2400" dirty="0">
                <a:solidFill>
                  <a:schemeClr val="bg1"/>
                </a:solidFill>
                <a:latin typeface="Arial" panose="020B0604020202020204" pitchFamily="34" charset="0"/>
                <a:cs typeface="Arial" panose="020B0604020202020204" pitchFamily="34" charset="0"/>
              </a:rPr>
              <a:t/>
            </a:r>
            <a:br>
              <a:rPr lang="es-ES" sz="2400"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Quality Assurance in Child and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Family Support in Europe</a:t>
            </a:r>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s-ES" sz="2800" dirty="0">
                <a:solidFill>
                  <a:schemeClr val="bg1"/>
                </a:solidFill>
                <a:latin typeface="Arial" panose="020B0604020202020204" pitchFamily="34" charset="0"/>
                <a:cs typeface="Arial" panose="020B0604020202020204" pitchFamily="34" charset="0"/>
              </a:rPr>
              <a:t/>
            </a:r>
            <a:br>
              <a:rPr lang="es-ES" sz="2800" dirty="0">
                <a:solidFill>
                  <a:schemeClr val="bg1"/>
                </a:solidFill>
                <a:latin typeface="Arial" panose="020B0604020202020204" pitchFamily="34" charset="0"/>
                <a:cs typeface="Arial" panose="020B0604020202020204" pitchFamily="34" charset="0"/>
              </a:rPr>
            </a:br>
            <a:r>
              <a:rPr lang="es-ES" sz="2800" dirty="0">
                <a:solidFill>
                  <a:schemeClr val="bg1"/>
                </a:solidFill>
                <a:latin typeface="Arial" panose="020B0604020202020204" pitchFamily="34" charset="0"/>
                <a:cs typeface="Arial" panose="020B0604020202020204" pitchFamily="34" charset="0"/>
              </a:rPr>
              <a:t>P</a:t>
            </a:r>
            <a:r>
              <a:rPr lang="en-US" sz="2800" dirty="0">
                <a:solidFill>
                  <a:schemeClr val="bg1"/>
                </a:solidFill>
                <a:latin typeface="Arial" panose="020B0604020202020204" pitchFamily="34" charset="0"/>
                <a:cs typeface="Arial" panose="020B0604020202020204" pitchFamily="34" charset="0"/>
              </a:rPr>
              <a:t>olicy lessons for evidence-informed decision making</a:t>
            </a:r>
            <a:endParaRPr lang="es-ES" sz="2400" dirty="0">
              <a:solidFill>
                <a:schemeClr val="bg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3535C04E-4800-4C5C-9FC3-9688B82E8893}"/>
              </a:ext>
            </a:extLst>
          </p:cNvPr>
          <p:cNvSpPr txBox="1"/>
          <p:nvPr/>
        </p:nvSpPr>
        <p:spPr>
          <a:xfrm>
            <a:off x="7525608" y="2558785"/>
            <a:ext cx="5706410" cy="369332"/>
          </a:xfrm>
          <a:prstGeom prst="rect">
            <a:avLst/>
          </a:prstGeom>
          <a:noFill/>
        </p:spPr>
        <p:txBody>
          <a:bodyPr wrap="square" rtlCol="0">
            <a:spAutoFit/>
          </a:bodyPr>
          <a:lstStyle/>
          <a:p>
            <a:pPr algn="ctr">
              <a:spcBef>
                <a:spcPts val="1200"/>
              </a:spcBef>
            </a:pPr>
            <a:r>
              <a:rPr lang="es-ES" i="1" dirty="0">
                <a:solidFill>
                  <a:srgbClr val="2D3778"/>
                </a:solidFill>
                <a:latin typeface="Arial" panose="020B0604020202020204" pitchFamily="34" charset="0"/>
                <a:cs typeface="Arial" panose="020B0604020202020204" pitchFamily="34" charset="0"/>
              </a:rPr>
              <a:t>Brussels, 30</a:t>
            </a:r>
            <a:r>
              <a:rPr lang="es-ES" i="1" baseline="30000" dirty="0">
                <a:solidFill>
                  <a:srgbClr val="2D3778"/>
                </a:solidFill>
                <a:latin typeface="Arial" panose="020B0604020202020204" pitchFamily="34" charset="0"/>
                <a:cs typeface="Arial" panose="020B0604020202020204" pitchFamily="34" charset="0"/>
              </a:rPr>
              <a:t>th</a:t>
            </a:r>
            <a:r>
              <a:rPr lang="es-ES" i="1" dirty="0">
                <a:solidFill>
                  <a:srgbClr val="2D3778"/>
                </a:solidFill>
                <a:latin typeface="Arial" panose="020B0604020202020204" pitchFamily="34" charset="0"/>
                <a:cs typeface="Arial" panose="020B0604020202020204" pitchFamily="34" charset="0"/>
              </a:rPr>
              <a:t> September 2024</a:t>
            </a:r>
          </a:p>
        </p:txBody>
      </p:sp>
      <p:pic>
        <p:nvPicPr>
          <p:cNvPr id="5" name="logo">
            <a:extLst>
              <a:ext uri="{FF2B5EF4-FFF2-40B4-BE49-F238E27FC236}">
                <a16:creationId xmlns:a16="http://schemas.microsoft.com/office/drawing/2014/main" id="{26659A8F-AE57-05DC-F1EF-C00246B66931}"/>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26849" y="4737858"/>
            <a:ext cx="2437501" cy="18236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9307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11" name="CuadroTexto 10">
            <a:extLst>
              <a:ext uri="{FF2B5EF4-FFF2-40B4-BE49-F238E27FC236}">
                <a16:creationId xmlns:a16="http://schemas.microsoft.com/office/drawing/2014/main" id="{C3487411-8653-7614-088C-C92CA22FB137}"/>
              </a:ext>
            </a:extLst>
          </p:cNvPr>
          <p:cNvSpPr txBox="1"/>
          <p:nvPr/>
        </p:nvSpPr>
        <p:spPr>
          <a:xfrm>
            <a:off x="1397849" y="210255"/>
            <a:ext cx="9450377" cy="470000"/>
          </a:xfrm>
          <a:prstGeom prst="rect">
            <a:avLst/>
          </a:prstGeom>
          <a:noFill/>
        </p:spPr>
        <p:txBody>
          <a:bodyPr wrap="square">
            <a:spAutoFit/>
          </a:bodyPr>
          <a:lstStyle/>
          <a:p>
            <a:pPr algn="ctr">
              <a:lnSpc>
                <a:spcPct val="107000"/>
              </a:lnSpc>
              <a:spcAft>
                <a:spcPts val="800"/>
              </a:spcAft>
            </a:pPr>
            <a:r>
              <a:rPr lang="en-IE" sz="2400" b="1" dirty="0">
                <a:effectLst/>
                <a:latin typeface="Calibri" panose="020F0502020204030204" pitchFamily="34" charset="0"/>
                <a:ea typeface="Calibri" panose="020F0502020204030204" pitchFamily="34" charset="0"/>
                <a:cs typeface="Times New Roman" panose="02020603050405020304" pitchFamily="18" charset="0"/>
              </a:rPr>
              <a:t>Quality Family Support will be achieved in Europe when: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4">
            <a:extLst>
              <a:ext uri="{FF2B5EF4-FFF2-40B4-BE49-F238E27FC236}">
                <a16:creationId xmlns:a16="http://schemas.microsoft.com/office/drawing/2014/main" id="{CB8025A0-A916-42E0-64AC-D9C48451D200}"/>
              </a:ext>
            </a:extLst>
          </p:cNvPr>
          <p:cNvGraphicFramePr/>
          <p:nvPr/>
        </p:nvGraphicFramePr>
        <p:xfrm>
          <a:off x="1072896" y="885825"/>
          <a:ext cx="10063405" cy="53077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1246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11" name="CuadroTexto 10">
            <a:extLst>
              <a:ext uri="{FF2B5EF4-FFF2-40B4-BE49-F238E27FC236}">
                <a16:creationId xmlns:a16="http://schemas.microsoft.com/office/drawing/2014/main" id="{C3487411-8653-7614-088C-C92CA22FB137}"/>
              </a:ext>
            </a:extLst>
          </p:cNvPr>
          <p:cNvSpPr txBox="1"/>
          <p:nvPr/>
        </p:nvSpPr>
        <p:spPr>
          <a:xfrm>
            <a:off x="1397849" y="210255"/>
            <a:ext cx="9450377" cy="470000"/>
          </a:xfrm>
          <a:prstGeom prst="rect">
            <a:avLst/>
          </a:prstGeom>
          <a:noFill/>
        </p:spPr>
        <p:txBody>
          <a:bodyPr wrap="square">
            <a:spAutoFit/>
          </a:bodyPr>
          <a:lstStyle/>
          <a:p>
            <a:pPr algn="ctr">
              <a:lnSpc>
                <a:spcPct val="107000"/>
              </a:lnSpc>
              <a:spcAft>
                <a:spcPts val="800"/>
              </a:spcAft>
            </a:pPr>
            <a:r>
              <a:rPr lang="en-IE" sz="2400" b="1" dirty="0">
                <a:effectLst/>
                <a:latin typeface="Calibri" panose="020F0502020204030204" pitchFamily="34" charset="0"/>
                <a:ea typeface="Calibri" panose="020F0502020204030204" pitchFamily="34" charset="0"/>
                <a:cs typeface="Times New Roman" panose="02020603050405020304" pitchFamily="18" charset="0"/>
              </a:rPr>
              <a:t>Quality Family Support will be achieved in Europe when: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1476416700">
            <a:extLst>
              <a:ext uri="{FF2B5EF4-FFF2-40B4-BE49-F238E27FC236}">
                <a16:creationId xmlns:a16="http://schemas.microsoft.com/office/drawing/2014/main" id="{20CB0E01-8BDC-ABF9-7C13-81F5D278E8BD}"/>
              </a:ext>
            </a:extLst>
          </p:cNvPr>
          <p:cNvGraphicFramePr/>
          <p:nvPr>
            <p:extLst>
              <p:ext uri="{D42A27DB-BD31-4B8C-83A1-F6EECF244321}">
                <p14:modId xmlns:p14="http://schemas.microsoft.com/office/powerpoint/2010/main" val="4177091600"/>
              </p:ext>
            </p:extLst>
          </p:nvPr>
        </p:nvGraphicFramePr>
        <p:xfrm>
          <a:off x="1055698" y="885824"/>
          <a:ext cx="10087790" cy="54296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712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11" name="CuadroTexto 10">
            <a:extLst>
              <a:ext uri="{FF2B5EF4-FFF2-40B4-BE49-F238E27FC236}">
                <a16:creationId xmlns:a16="http://schemas.microsoft.com/office/drawing/2014/main" id="{C3487411-8653-7614-088C-C92CA22FB137}"/>
              </a:ext>
            </a:extLst>
          </p:cNvPr>
          <p:cNvSpPr txBox="1"/>
          <p:nvPr/>
        </p:nvSpPr>
        <p:spPr>
          <a:xfrm>
            <a:off x="1397849" y="210255"/>
            <a:ext cx="9450377" cy="470000"/>
          </a:xfrm>
          <a:prstGeom prst="rect">
            <a:avLst/>
          </a:prstGeom>
          <a:noFill/>
        </p:spPr>
        <p:txBody>
          <a:bodyPr wrap="square">
            <a:spAutoFit/>
          </a:bodyPr>
          <a:lstStyle/>
          <a:p>
            <a:pPr algn="ctr">
              <a:lnSpc>
                <a:spcPct val="107000"/>
              </a:lnSpc>
              <a:spcAft>
                <a:spcPts val="800"/>
              </a:spcAft>
            </a:pPr>
            <a:r>
              <a:rPr lang="en-IE" sz="2400" b="1" dirty="0">
                <a:effectLst/>
                <a:latin typeface="Calibri" panose="020F0502020204030204" pitchFamily="34" charset="0"/>
                <a:ea typeface="Calibri" panose="020F0502020204030204" pitchFamily="34" charset="0"/>
                <a:cs typeface="Times New Roman" panose="02020603050405020304" pitchFamily="18" charset="0"/>
              </a:rPr>
              <a:t>Quality Family Support will be achieved in Europe when: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190167732">
            <a:extLst>
              <a:ext uri="{FF2B5EF4-FFF2-40B4-BE49-F238E27FC236}">
                <a16:creationId xmlns:a16="http://schemas.microsoft.com/office/drawing/2014/main" id="{ABA77F1F-31B3-8C11-D4C2-665E96780BFC}"/>
              </a:ext>
            </a:extLst>
          </p:cNvPr>
          <p:cNvGraphicFramePr/>
          <p:nvPr>
            <p:extLst>
              <p:ext uri="{D42A27DB-BD31-4B8C-83A1-F6EECF244321}">
                <p14:modId xmlns:p14="http://schemas.microsoft.com/office/powerpoint/2010/main" val="664288980"/>
              </p:ext>
            </p:extLst>
          </p:nvPr>
        </p:nvGraphicFramePr>
        <p:xfrm>
          <a:off x="1055698" y="885824"/>
          <a:ext cx="10112174" cy="54174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10827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62CF4D6-6E98-9A15-F9D5-C517F9FB42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ECD56BF7-A0D8-2E5C-2F8A-D0D5337E8149}"/>
              </a:ext>
            </a:extLst>
          </p:cNvPr>
          <p:cNvSpPr>
            <a:spLocks noGrp="1"/>
          </p:cNvSpPr>
          <p:nvPr>
            <p:ph type="title"/>
          </p:nvPr>
        </p:nvSpPr>
        <p:spPr>
          <a:xfrm>
            <a:off x="776738" y="112966"/>
            <a:ext cx="10515600" cy="896470"/>
          </a:xfrm>
        </p:spPr>
        <p:txBody>
          <a:bodyPr>
            <a:normAutofit/>
          </a:bodyPr>
          <a:lstStyle/>
          <a:p>
            <a:pPr algn="ctr"/>
            <a:r>
              <a:rPr lang="es-ES" sz="3200" dirty="0">
                <a:solidFill>
                  <a:srgbClr val="2D3778"/>
                </a:solidFill>
                <a:latin typeface="Arial" panose="020B0604020202020204" pitchFamily="34" charset="0"/>
                <a:cs typeface="Arial" panose="020B0604020202020204" pitchFamily="34" charset="0"/>
              </a:rPr>
              <a:t>THANKS TO CIG TEAM</a:t>
            </a:r>
            <a:r>
              <a:rPr lang="es-ES" sz="3600" dirty="0">
                <a:solidFill>
                  <a:srgbClr val="2D3778"/>
                </a:solidFill>
                <a:latin typeface="Arial" panose="020B0604020202020204" pitchFamily="34" charset="0"/>
                <a:cs typeface="Arial" panose="020B0604020202020204" pitchFamily="34" charset="0"/>
              </a:rPr>
              <a:t>: </a:t>
            </a:r>
            <a:r>
              <a:rPr lang="es-ES" sz="3600" dirty="0" err="1">
                <a:solidFill>
                  <a:srgbClr val="2D3778"/>
                </a:solidFill>
                <a:latin typeface="Arial" panose="020B0604020202020204" pitchFamily="34" charset="0"/>
                <a:cs typeface="Arial" panose="020B0604020202020204" pitchFamily="34" charset="0"/>
              </a:rPr>
              <a:t>European</a:t>
            </a:r>
            <a:r>
              <a:rPr lang="es-ES" sz="3600" dirty="0">
                <a:solidFill>
                  <a:srgbClr val="2D3778"/>
                </a:solidFill>
                <a:latin typeface="Arial" panose="020B0604020202020204" pitchFamily="34" charset="0"/>
                <a:cs typeface="Arial" panose="020B0604020202020204" pitchFamily="34" charset="0"/>
              </a:rPr>
              <a:t> </a:t>
            </a:r>
            <a:r>
              <a:rPr lang="es-ES" sz="3600" dirty="0" err="1">
                <a:solidFill>
                  <a:srgbClr val="2D3778"/>
                </a:solidFill>
                <a:latin typeface="Arial" panose="020B0604020202020204" pitchFamily="34" charset="0"/>
                <a:cs typeface="Arial" panose="020B0604020202020204" pitchFamily="34" charset="0"/>
              </a:rPr>
              <a:t>level</a:t>
            </a:r>
            <a:endParaRPr lang="es-ES" sz="3600" dirty="0">
              <a:solidFill>
                <a:schemeClr val="bg1"/>
              </a:solidFill>
              <a:latin typeface="Arial" panose="020B0604020202020204" pitchFamily="34" charset="0"/>
              <a:cs typeface="Arial" panose="020B0604020202020204" pitchFamily="34" charset="0"/>
            </a:endParaRPr>
          </a:p>
        </p:txBody>
      </p:sp>
      <p:graphicFrame>
        <p:nvGraphicFramePr>
          <p:cNvPr id="16" name="Tabla 15">
            <a:extLst>
              <a:ext uri="{FF2B5EF4-FFF2-40B4-BE49-F238E27FC236}">
                <a16:creationId xmlns:a16="http://schemas.microsoft.com/office/drawing/2014/main" id="{D10A604C-6978-1E91-6C9E-AE32FBDB1990}"/>
              </a:ext>
            </a:extLst>
          </p:cNvPr>
          <p:cNvGraphicFramePr>
            <a:graphicFrameLocks noGrp="1"/>
          </p:cNvGraphicFramePr>
          <p:nvPr>
            <p:extLst>
              <p:ext uri="{D42A27DB-BD31-4B8C-83A1-F6EECF244321}">
                <p14:modId xmlns:p14="http://schemas.microsoft.com/office/powerpoint/2010/main" val="2743828664"/>
              </p:ext>
            </p:extLst>
          </p:nvPr>
        </p:nvGraphicFramePr>
        <p:xfrm>
          <a:off x="2197643" y="4051149"/>
          <a:ext cx="7673789" cy="2346960"/>
        </p:xfrm>
        <a:graphic>
          <a:graphicData uri="http://schemas.openxmlformats.org/drawingml/2006/table">
            <a:tbl>
              <a:tblPr firstRow="1" bandRow="1">
                <a:tableStyleId>{5C22544A-7EE6-4342-B048-85BDC9FD1C3A}</a:tableStyleId>
              </a:tblPr>
              <a:tblGrid>
                <a:gridCol w="7673789">
                  <a:extLst>
                    <a:ext uri="{9D8B030D-6E8A-4147-A177-3AD203B41FA5}">
                      <a16:colId xmlns:a16="http://schemas.microsoft.com/office/drawing/2014/main" val="2780579814"/>
                    </a:ext>
                  </a:extLst>
                </a:gridCol>
              </a:tblGrid>
              <a:tr h="194908">
                <a:tc>
                  <a:txBody>
                    <a:bodyPr/>
                    <a:lstStyle/>
                    <a:p>
                      <a:pPr algn="ctr"/>
                      <a:r>
                        <a:rPr lang="es-ES" sz="1600" dirty="0"/>
                        <a:t>Cross-</a:t>
                      </a:r>
                      <a:r>
                        <a:rPr lang="es-ES" sz="1600" dirty="0" err="1"/>
                        <a:t>sectional</a:t>
                      </a:r>
                      <a:r>
                        <a:rPr lang="es-ES" sz="1600" dirty="0"/>
                        <a:t> roles</a:t>
                      </a:r>
                    </a:p>
                  </a:txBody>
                  <a:tcPr/>
                </a:tc>
                <a:extLst>
                  <a:ext uri="{0D108BD9-81ED-4DB2-BD59-A6C34878D82A}">
                    <a16:rowId xmlns:a16="http://schemas.microsoft.com/office/drawing/2014/main" val="1386657552"/>
                  </a:ext>
                </a:extLst>
              </a:tr>
              <a:tr h="194908">
                <a:tc>
                  <a:txBody>
                    <a:bodyPr/>
                    <a:lstStyle/>
                    <a:p>
                      <a:pPr algn="ctr"/>
                      <a:r>
                        <a:rPr lang="es-ES" sz="1600" dirty="0" err="1"/>
                        <a:t>Policy</a:t>
                      </a:r>
                      <a:r>
                        <a:rPr lang="es-ES" sz="1600" dirty="0"/>
                        <a:t> and </a:t>
                      </a:r>
                      <a:r>
                        <a:rPr lang="es-ES" sz="1600" dirty="0" err="1"/>
                        <a:t>Practice</a:t>
                      </a:r>
                      <a:r>
                        <a:rPr lang="es-ES" sz="1600" dirty="0"/>
                        <a:t> </a:t>
                      </a:r>
                      <a:r>
                        <a:rPr lang="es-ES" sz="1600" dirty="0" err="1"/>
                        <a:t>facilitator</a:t>
                      </a:r>
                      <a:r>
                        <a:rPr lang="es-ES" sz="1600" dirty="0"/>
                        <a:t>: Andy Lloyd &amp; Johana </a:t>
                      </a:r>
                      <a:r>
                        <a:rPr lang="es-ES" sz="1600" dirty="0" err="1"/>
                        <a:t>Schima</a:t>
                      </a:r>
                      <a:endParaRPr lang="es-ES" sz="1600" dirty="0"/>
                    </a:p>
                  </a:txBody>
                  <a:tcPr/>
                </a:tc>
                <a:extLst>
                  <a:ext uri="{0D108BD9-81ED-4DB2-BD59-A6C34878D82A}">
                    <a16:rowId xmlns:a16="http://schemas.microsoft.com/office/drawing/2014/main" val="2255280166"/>
                  </a:ext>
                </a:extLst>
              </a:tr>
              <a:tr h="194908">
                <a:tc>
                  <a:txBody>
                    <a:bodyPr/>
                    <a:lstStyle/>
                    <a:p>
                      <a:pPr algn="ctr"/>
                      <a:r>
                        <a:rPr lang="es-ES" sz="1600" dirty="0"/>
                        <a:t>Young </a:t>
                      </a:r>
                      <a:r>
                        <a:rPr lang="es-ES" sz="1600" dirty="0" err="1"/>
                        <a:t>Researchers</a:t>
                      </a:r>
                      <a:r>
                        <a:rPr lang="es-ES" sz="1600" dirty="0"/>
                        <a:t> </a:t>
                      </a:r>
                      <a:r>
                        <a:rPr lang="es-ES" sz="1600" dirty="0" err="1"/>
                        <a:t>facilitator</a:t>
                      </a:r>
                      <a:r>
                        <a:rPr lang="es-ES" sz="1600" dirty="0"/>
                        <a:t>: Sofía Baena</a:t>
                      </a:r>
                    </a:p>
                  </a:txBody>
                  <a:tcPr/>
                </a:tc>
                <a:extLst>
                  <a:ext uri="{0D108BD9-81ED-4DB2-BD59-A6C34878D82A}">
                    <a16:rowId xmlns:a16="http://schemas.microsoft.com/office/drawing/2014/main" val="1923124799"/>
                  </a:ext>
                </a:extLst>
              </a:tr>
              <a:tr h="194908">
                <a:tc>
                  <a:txBody>
                    <a:bodyPr/>
                    <a:lstStyle/>
                    <a:p>
                      <a:pPr algn="ctr"/>
                      <a:r>
                        <a:rPr lang="en-US" sz="1600" dirty="0"/>
                        <a:t>Training School coordinator: Cristina Nunes </a:t>
                      </a:r>
                      <a:endParaRPr lang="es-ES" sz="1600" dirty="0"/>
                    </a:p>
                  </a:txBody>
                  <a:tcPr/>
                </a:tc>
                <a:extLst>
                  <a:ext uri="{0D108BD9-81ED-4DB2-BD59-A6C34878D82A}">
                    <a16:rowId xmlns:a16="http://schemas.microsoft.com/office/drawing/2014/main" val="4113399241"/>
                  </a:ext>
                </a:extLst>
              </a:tr>
              <a:tr h="194908">
                <a:tc>
                  <a:txBody>
                    <a:bodyPr/>
                    <a:lstStyle/>
                    <a:p>
                      <a:pPr algn="ctr"/>
                      <a:r>
                        <a:rPr lang="es-ES" sz="1600" dirty="0" err="1"/>
                        <a:t>Science</a:t>
                      </a:r>
                      <a:r>
                        <a:rPr lang="es-ES" sz="1600" dirty="0"/>
                        <a:t> </a:t>
                      </a:r>
                      <a:r>
                        <a:rPr lang="es-ES" sz="1600" dirty="0" err="1"/>
                        <a:t>Communication</a:t>
                      </a:r>
                      <a:r>
                        <a:rPr lang="es-ES" sz="1600" dirty="0"/>
                        <a:t> manager: Lucía González-Pasarín</a:t>
                      </a:r>
                    </a:p>
                  </a:txBody>
                  <a:tcPr/>
                </a:tc>
                <a:extLst>
                  <a:ext uri="{0D108BD9-81ED-4DB2-BD59-A6C34878D82A}">
                    <a16:rowId xmlns:a16="http://schemas.microsoft.com/office/drawing/2014/main" val="250349272"/>
                  </a:ext>
                </a:extLst>
              </a:tr>
              <a:tr h="194908">
                <a:tc>
                  <a:txBody>
                    <a:bodyPr/>
                    <a:lstStyle/>
                    <a:p>
                      <a:pPr algn="ctr"/>
                      <a:r>
                        <a:rPr lang="en-US" sz="1600" dirty="0"/>
                        <a:t>Virtual Networking Support manager &amp; Interactive Platform coordinator: Jean </a:t>
                      </a:r>
                      <a:r>
                        <a:rPr lang="en-US" sz="1600" dirty="0" err="1"/>
                        <a:t>Grasmeijer</a:t>
                      </a:r>
                      <a:r>
                        <a:rPr lang="en-US" sz="1600" dirty="0"/>
                        <a:t> </a:t>
                      </a:r>
                      <a:endParaRPr lang="es-ES" sz="1600" dirty="0"/>
                    </a:p>
                  </a:txBody>
                  <a:tcPr/>
                </a:tc>
                <a:extLst>
                  <a:ext uri="{0D108BD9-81ED-4DB2-BD59-A6C34878D82A}">
                    <a16:rowId xmlns:a16="http://schemas.microsoft.com/office/drawing/2014/main" val="3477824517"/>
                  </a:ext>
                </a:extLst>
              </a:tr>
              <a:tr h="194908">
                <a:tc>
                  <a:txBody>
                    <a:bodyPr/>
                    <a:lstStyle/>
                    <a:p>
                      <a:pPr algn="ctr"/>
                      <a:r>
                        <a:rPr lang="es-ES" sz="1600" dirty="0" err="1"/>
                        <a:t>Grants</a:t>
                      </a:r>
                      <a:r>
                        <a:rPr lang="es-ES" sz="1600" dirty="0"/>
                        <a:t> </a:t>
                      </a:r>
                      <a:r>
                        <a:rPr lang="es-ES" sz="1600" dirty="0" err="1"/>
                        <a:t>Awarding</a:t>
                      </a:r>
                      <a:r>
                        <a:rPr lang="es-ES" sz="1600" dirty="0"/>
                        <a:t> </a:t>
                      </a:r>
                      <a:r>
                        <a:rPr lang="es-ES" sz="1600" dirty="0" err="1"/>
                        <a:t>coordinator</a:t>
                      </a:r>
                      <a:r>
                        <a:rPr lang="es-ES" sz="1600" dirty="0"/>
                        <a:t>: Ana Pizarro Carmona </a:t>
                      </a:r>
                    </a:p>
                  </a:txBody>
                  <a:tcPr/>
                </a:tc>
                <a:extLst>
                  <a:ext uri="{0D108BD9-81ED-4DB2-BD59-A6C34878D82A}">
                    <a16:rowId xmlns:a16="http://schemas.microsoft.com/office/drawing/2014/main" val="1419616634"/>
                  </a:ext>
                </a:extLst>
              </a:tr>
            </a:tbl>
          </a:graphicData>
        </a:graphic>
      </p:graphicFrame>
      <p:graphicFrame>
        <p:nvGraphicFramePr>
          <p:cNvPr id="2" name="Tabla 1">
            <a:extLst>
              <a:ext uri="{FF2B5EF4-FFF2-40B4-BE49-F238E27FC236}">
                <a16:creationId xmlns:a16="http://schemas.microsoft.com/office/drawing/2014/main" id="{5D6FFB5D-15FF-A1DD-B88B-A529A5EB3035}"/>
              </a:ext>
            </a:extLst>
          </p:cNvPr>
          <p:cNvGraphicFramePr>
            <a:graphicFrameLocks noGrp="1"/>
          </p:cNvGraphicFramePr>
          <p:nvPr/>
        </p:nvGraphicFramePr>
        <p:xfrm>
          <a:off x="291352" y="1270659"/>
          <a:ext cx="11609295" cy="2682240"/>
        </p:xfrm>
        <a:graphic>
          <a:graphicData uri="http://schemas.openxmlformats.org/drawingml/2006/table">
            <a:tbl>
              <a:tblPr firstRow="1" bandRow="1">
                <a:tableStyleId>{5C22544A-7EE6-4342-B048-85BDC9FD1C3A}</a:tableStyleId>
              </a:tblPr>
              <a:tblGrid>
                <a:gridCol w="3603812">
                  <a:extLst>
                    <a:ext uri="{9D8B030D-6E8A-4147-A177-3AD203B41FA5}">
                      <a16:colId xmlns:a16="http://schemas.microsoft.com/office/drawing/2014/main" val="275445126"/>
                    </a:ext>
                  </a:extLst>
                </a:gridCol>
                <a:gridCol w="4392706">
                  <a:extLst>
                    <a:ext uri="{9D8B030D-6E8A-4147-A177-3AD203B41FA5}">
                      <a16:colId xmlns:a16="http://schemas.microsoft.com/office/drawing/2014/main" val="1422757450"/>
                    </a:ext>
                  </a:extLst>
                </a:gridCol>
                <a:gridCol w="3612777">
                  <a:extLst>
                    <a:ext uri="{9D8B030D-6E8A-4147-A177-3AD203B41FA5}">
                      <a16:colId xmlns:a16="http://schemas.microsoft.com/office/drawing/2014/main" val="3284147208"/>
                    </a:ext>
                  </a:extLst>
                </a:gridCol>
              </a:tblGrid>
              <a:tr h="273166">
                <a:tc>
                  <a:txBody>
                    <a:bodyPr/>
                    <a:lstStyle/>
                    <a:p>
                      <a:pPr algn="ctr"/>
                      <a:r>
                        <a:rPr lang="es-ES" sz="1600" dirty="0"/>
                        <a:t>WP1: QA </a:t>
                      </a:r>
                      <a:r>
                        <a:rPr lang="es-ES" sz="1600" dirty="0" err="1"/>
                        <a:t>Protocol</a:t>
                      </a:r>
                      <a:endParaRPr lang="es-ES" sz="1600" dirty="0"/>
                    </a:p>
                  </a:txBody>
                  <a:tcPr/>
                </a:tc>
                <a:tc>
                  <a:txBody>
                    <a:bodyPr/>
                    <a:lstStyle/>
                    <a:p>
                      <a:pPr algn="ctr"/>
                      <a:endParaRPr lang="es-ES" sz="1600" dirty="0"/>
                    </a:p>
                  </a:txBody>
                  <a:tcPr>
                    <a:noFill/>
                  </a:tcPr>
                </a:tc>
                <a:tc>
                  <a:txBody>
                    <a:bodyPr/>
                    <a:lstStyle/>
                    <a:p>
                      <a:pPr algn="ctr"/>
                      <a:r>
                        <a:rPr lang="es-ES" sz="1600" dirty="0"/>
                        <a:t>WP2: QA </a:t>
                      </a:r>
                      <a:r>
                        <a:rPr lang="es-ES" sz="1600" dirty="0" err="1"/>
                        <a:t>European</a:t>
                      </a:r>
                      <a:r>
                        <a:rPr lang="es-ES" sz="1600" dirty="0"/>
                        <a:t> </a:t>
                      </a:r>
                      <a:r>
                        <a:rPr lang="es-ES" sz="1600" dirty="0" err="1"/>
                        <a:t>Guidelines</a:t>
                      </a:r>
                      <a:endParaRPr lang="es-ES" sz="1600" dirty="0"/>
                    </a:p>
                  </a:txBody>
                  <a:tcPr/>
                </a:tc>
                <a:extLst>
                  <a:ext uri="{0D108BD9-81ED-4DB2-BD59-A6C34878D82A}">
                    <a16:rowId xmlns:a16="http://schemas.microsoft.com/office/drawing/2014/main" val="352250611"/>
                  </a:ext>
                </a:extLst>
              </a:tr>
              <a:tr h="273166">
                <a:tc>
                  <a:txBody>
                    <a:bodyPr/>
                    <a:lstStyle/>
                    <a:p>
                      <a:pPr algn="ctr"/>
                      <a:r>
                        <a:rPr lang="es-ES" sz="1600" dirty="0"/>
                        <a:t>Lucía Jiménez &amp; María José Rodrigo</a:t>
                      </a:r>
                    </a:p>
                  </a:txBody>
                  <a:tcPr/>
                </a:tc>
                <a:tc>
                  <a:txBody>
                    <a:bodyPr/>
                    <a:lstStyle/>
                    <a:p>
                      <a:pPr algn="ctr"/>
                      <a:r>
                        <a:rPr lang="es-ES" sz="1600" dirty="0" err="1"/>
                        <a:t>Coordination</a:t>
                      </a:r>
                      <a:endParaRPr lang="es-ES" sz="1600" dirty="0"/>
                    </a:p>
                  </a:txBody>
                  <a:tcPr>
                    <a:noFill/>
                  </a:tcPr>
                </a:tc>
                <a:tc>
                  <a:txBody>
                    <a:bodyPr/>
                    <a:lstStyle/>
                    <a:p>
                      <a:pPr algn="ctr"/>
                      <a:r>
                        <a:rPr lang="es-ES" sz="1600" dirty="0"/>
                        <a:t>Ana Pizarro, John </a:t>
                      </a:r>
                      <a:r>
                        <a:rPr lang="es-ES" sz="1600" dirty="0" err="1"/>
                        <a:t>Canavan</a:t>
                      </a:r>
                      <a:r>
                        <a:rPr lang="es-ES" sz="1600" dirty="0"/>
                        <a:t> &amp; David H.</a:t>
                      </a:r>
                    </a:p>
                  </a:txBody>
                  <a:tcPr/>
                </a:tc>
                <a:extLst>
                  <a:ext uri="{0D108BD9-81ED-4DB2-BD59-A6C34878D82A}">
                    <a16:rowId xmlns:a16="http://schemas.microsoft.com/office/drawing/2014/main" val="930707403"/>
                  </a:ext>
                </a:extLst>
              </a:tr>
              <a:tr h="273166">
                <a:tc>
                  <a:txBody>
                    <a:bodyPr/>
                    <a:lstStyle/>
                    <a:p>
                      <a:pPr algn="ctr"/>
                      <a:r>
                        <a:rPr lang="es-ES" sz="1600" dirty="0"/>
                        <a:t>Carmel </a:t>
                      </a:r>
                      <a:r>
                        <a:rPr lang="es-ES" sz="1600" dirty="0" err="1"/>
                        <a:t>Devaney</a:t>
                      </a:r>
                      <a:r>
                        <a:rPr lang="es-ES" sz="1600" dirty="0"/>
                        <a:t> &amp; Angela </a:t>
                      </a:r>
                      <a:r>
                        <a:rPr lang="es-ES" sz="1600" dirty="0" err="1"/>
                        <a:t>Abela</a:t>
                      </a:r>
                      <a:endParaRPr lang="es-ES" sz="1600" dirty="0"/>
                    </a:p>
                  </a:txBody>
                  <a:tcPr/>
                </a:tc>
                <a:tc>
                  <a:txBody>
                    <a:bodyPr/>
                    <a:lstStyle/>
                    <a:p>
                      <a:pPr algn="ctr"/>
                      <a:r>
                        <a:rPr lang="es-ES" sz="1600" dirty="0" err="1"/>
                        <a:t>Conceptualisation</a:t>
                      </a:r>
                      <a:r>
                        <a:rPr lang="es-ES" sz="1600" dirty="0"/>
                        <a:t> &amp; </a:t>
                      </a:r>
                      <a:r>
                        <a:rPr lang="es-ES" sz="1600" dirty="0" err="1"/>
                        <a:t>delivery</a:t>
                      </a:r>
                      <a:endParaRPr lang="es-ES" sz="1600" dirty="0"/>
                    </a:p>
                  </a:txBody>
                  <a:tcPr>
                    <a:noFill/>
                  </a:tcPr>
                </a:tc>
                <a:tc>
                  <a:txBody>
                    <a:bodyPr/>
                    <a:lstStyle/>
                    <a:p>
                      <a:pPr algn="ctr"/>
                      <a:r>
                        <a:rPr lang="es-ES" sz="1600" dirty="0" err="1"/>
                        <a:t>Harriet</a:t>
                      </a:r>
                      <a:r>
                        <a:rPr lang="es-ES" sz="1600" dirty="0"/>
                        <a:t> Churchill &amp; Clare </a:t>
                      </a:r>
                      <a:r>
                        <a:rPr lang="es-ES" sz="1600" dirty="0" err="1"/>
                        <a:t>Childs</a:t>
                      </a:r>
                      <a:endParaRPr lang="es-ES" sz="1600" dirty="0"/>
                    </a:p>
                  </a:txBody>
                  <a:tcPr/>
                </a:tc>
                <a:extLst>
                  <a:ext uri="{0D108BD9-81ED-4DB2-BD59-A6C34878D82A}">
                    <a16:rowId xmlns:a16="http://schemas.microsoft.com/office/drawing/2014/main" val="4249164034"/>
                  </a:ext>
                </a:extLst>
              </a:tr>
              <a:tr h="273166">
                <a:tc>
                  <a:txBody>
                    <a:bodyPr/>
                    <a:lstStyle/>
                    <a:p>
                      <a:pPr algn="ctr"/>
                      <a:r>
                        <a:rPr lang="es-ES" sz="1600" dirty="0"/>
                        <a:t>Sonia Byrne &amp; </a:t>
                      </a:r>
                      <a:r>
                        <a:rPr lang="es-ES" sz="1600" dirty="0" err="1"/>
                        <a:t>Metin</a:t>
                      </a:r>
                      <a:r>
                        <a:rPr lang="es-ES" sz="1600" dirty="0"/>
                        <a:t> Özdemir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err="1"/>
                        <a:t>Quality</a:t>
                      </a:r>
                      <a:r>
                        <a:rPr lang="es-ES" sz="1600" dirty="0"/>
                        <a:t> </a:t>
                      </a:r>
                      <a:r>
                        <a:rPr lang="es-ES" sz="1600" dirty="0" err="1"/>
                        <a:t>standards</a:t>
                      </a:r>
                      <a:r>
                        <a:rPr lang="es-ES" sz="1600" dirty="0"/>
                        <a:t> &amp; </a:t>
                      </a:r>
                      <a:r>
                        <a:rPr lang="es-ES" sz="1600" dirty="0" err="1"/>
                        <a:t>evidence-based</a:t>
                      </a:r>
                      <a:r>
                        <a:rPr lang="es-ES" sz="1600" dirty="0"/>
                        <a:t> programmes</a:t>
                      </a:r>
                    </a:p>
                  </a:txBody>
                  <a:tcPr>
                    <a:noFill/>
                  </a:tcPr>
                </a:tc>
                <a:tc>
                  <a:txBody>
                    <a:bodyPr/>
                    <a:lstStyle/>
                    <a:p>
                      <a:pPr algn="ctr"/>
                      <a:r>
                        <a:rPr lang="es-ES" sz="1600" dirty="0" err="1"/>
                        <a:t>Ninoslava</a:t>
                      </a:r>
                      <a:r>
                        <a:rPr lang="es-ES" sz="1600" dirty="0"/>
                        <a:t> </a:t>
                      </a:r>
                      <a:r>
                        <a:rPr lang="es-ES" sz="1600" dirty="0" err="1"/>
                        <a:t>Pećnik</a:t>
                      </a:r>
                      <a:endParaRPr lang="es-ES" sz="1600" dirty="0"/>
                    </a:p>
                  </a:txBody>
                  <a:tcPr/>
                </a:tc>
                <a:extLst>
                  <a:ext uri="{0D108BD9-81ED-4DB2-BD59-A6C34878D82A}">
                    <a16:rowId xmlns:a16="http://schemas.microsoft.com/office/drawing/2014/main" val="3160096798"/>
                  </a:ext>
                </a:extLst>
              </a:tr>
              <a:tr h="273166">
                <a:tc>
                  <a:txBody>
                    <a:bodyPr/>
                    <a:lstStyle/>
                    <a:p>
                      <a:pPr algn="ctr"/>
                      <a:r>
                        <a:rPr lang="es-ES" sz="1600" dirty="0" err="1"/>
                        <a:t>Orlanda</a:t>
                      </a:r>
                      <a:r>
                        <a:rPr lang="es-ES" sz="1600" dirty="0"/>
                        <a:t> Cruz</a:t>
                      </a:r>
                    </a:p>
                  </a:txBody>
                  <a:tcPr/>
                </a:tc>
                <a:tc>
                  <a:txBody>
                    <a:bodyPr/>
                    <a:lstStyle/>
                    <a:p>
                      <a:pPr algn="ctr"/>
                      <a:r>
                        <a:rPr lang="es-ES" sz="1600" dirty="0" err="1"/>
                        <a:t>Evaluation</a:t>
                      </a:r>
                      <a:r>
                        <a:rPr lang="es-ES" sz="1600" dirty="0"/>
                        <a:t> </a:t>
                      </a:r>
                      <a:r>
                        <a:rPr lang="es-ES" sz="1600" dirty="0" err="1"/>
                        <a:t>standards</a:t>
                      </a:r>
                      <a:endParaRPr lang="es-ES" sz="1600" dirty="0"/>
                    </a:p>
                  </a:txBody>
                  <a:tcPr>
                    <a:noFill/>
                  </a:tcPr>
                </a:tc>
                <a:tc>
                  <a:txBody>
                    <a:bodyPr/>
                    <a:lstStyle/>
                    <a:p>
                      <a:pPr algn="ctr"/>
                      <a:r>
                        <a:rPr lang="es-ES" sz="1600" dirty="0"/>
                        <a:t>Ana Almeida</a:t>
                      </a:r>
                    </a:p>
                  </a:txBody>
                  <a:tcPr/>
                </a:tc>
                <a:extLst>
                  <a:ext uri="{0D108BD9-81ED-4DB2-BD59-A6C34878D82A}">
                    <a16:rowId xmlns:a16="http://schemas.microsoft.com/office/drawing/2014/main" val="3141863404"/>
                  </a:ext>
                </a:extLst>
              </a:tr>
              <a:tr h="273166">
                <a:tc>
                  <a:txBody>
                    <a:bodyPr/>
                    <a:lstStyle/>
                    <a:p>
                      <a:pPr algn="ctr"/>
                      <a:r>
                        <a:rPr lang="es-ES" sz="1600" dirty="0"/>
                        <a:t>Ana Catarina </a:t>
                      </a:r>
                      <a:r>
                        <a:rPr lang="es-ES" sz="1600" dirty="0" err="1"/>
                        <a:t>Canário</a:t>
                      </a:r>
                      <a:endParaRPr lang="es-ES" sz="1600" dirty="0"/>
                    </a:p>
                  </a:txBody>
                  <a:tcPr/>
                </a:tc>
                <a:tc>
                  <a:txBody>
                    <a:bodyPr/>
                    <a:lstStyle/>
                    <a:p>
                      <a:pPr algn="ctr"/>
                      <a:r>
                        <a:rPr lang="es-ES" sz="1600" dirty="0"/>
                        <a:t>ICT in </a:t>
                      </a:r>
                      <a:r>
                        <a:rPr lang="es-ES" sz="1600" dirty="0" err="1"/>
                        <a:t>family</a:t>
                      </a:r>
                      <a:r>
                        <a:rPr lang="es-ES" sz="1600" dirty="0"/>
                        <a:t> </a:t>
                      </a:r>
                      <a:r>
                        <a:rPr lang="es-ES" sz="1600" dirty="0" err="1"/>
                        <a:t>support</a:t>
                      </a:r>
                      <a:endParaRPr lang="es-ES" sz="1600" dirty="0"/>
                    </a:p>
                  </a:txBody>
                  <a:tcPr>
                    <a:noFill/>
                  </a:tcPr>
                </a:tc>
                <a:tc>
                  <a:txBody>
                    <a:bodyPr/>
                    <a:lstStyle/>
                    <a:p>
                      <a:pPr algn="ctr"/>
                      <a:r>
                        <a:rPr lang="es-ES" sz="1600" dirty="0"/>
                        <a:t>Patty </a:t>
                      </a:r>
                      <a:r>
                        <a:rPr lang="es-ES" sz="1600" dirty="0" err="1"/>
                        <a:t>Leijten</a:t>
                      </a:r>
                      <a:endParaRPr lang="es-ES" sz="1600" dirty="0"/>
                    </a:p>
                  </a:txBody>
                  <a:tcPr/>
                </a:tc>
                <a:extLst>
                  <a:ext uri="{0D108BD9-81ED-4DB2-BD59-A6C34878D82A}">
                    <a16:rowId xmlns:a16="http://schemas.microsoft.com/office/drawing/2014/main" val="396210492"/>
                  </a:ext>
                </a:extLst>
              </a:tr>
              <a:tr h="273166">
                <a:tc>
                  <a:txBody>
                    <a:bodyPr/>
                    <a:lstStyle/>
                    <a:p>
                      <a:pPr algn="ctr"/>
                      <a:r>
                        <a:rPr lang="es-ES" sz="1600" dirty="0"/>
                        <a:t>Nina </a:t>
                      </a:r>
                      <a:r>
                        <a:rPr lang="es-ES" sz="1600" dirty="0" err="1"/>
                        <a:t>Mešl</a:t>
                      </a:r>
                      <a:endParaRPr lang="es-ES" sz="1600" dirty="0"/>
                    </a:p>
                  </a:txBody>
                  <a:tcPr/>
                </a:tc>
                <a:tc>
                  <a:txBody>
                    <a:bodyPr/>
                    <a:lstStyle/>
                    <a:p>
                      <a:pPr algn="ctr"/>
                      <a:r>
                        <a:rPr lang="es-ES" sz="1600" dirty="0" err="1"/>
                        <a:t>Workforce</a:t>
                      </a:r>
                      <a:r>
                        <a:rPr lang="es-ES" sz="1600" dirty="0"/>
                        <a:t> </a:t>
                      </a:r>
                      <a:r>
                        <a:rPr lang="es-ES" sz="1600" dirty="0" err="1"/>
                        <a:t>skills</a:t>
                      </a:r>
                      <a:endParaRPr lang="es-ES" sz="1600" dirty="0"/>
                    </a:p>
                  </a:txBody>
                  <a:tcPr>
                    <a:noFill/>
                  </a:tcPr>
                </a:tc>
                <a:tc>
                  <a:txBody>
                    <a:bodyPr/>
                    <a:lstStyle/>
                    <a:p>
                      <a:pPr algn="ctr"/>
                      <a:r>
                        <a:rPr lang="es-ES" sz="1600" dirty="0" err="1"/>
                        <a:t>Nevenka</a:t>
                      </a:r>
                      <a:r>
                        <a:rPr lang="es-ES" sz="1600" dirty="0"/>
                        <a:t> </a:t>
                      </a:r>
                      <a:r>
                        <a:rPr lang="es-ES" sz="1600" dirty="0" err="1"/>
                        <a:t>Zegarac</a:t>
                      </a:r>
                      <a:endParaRPr lang="es-ES" sz="1600" dirty="0"/>
                    </a:p>
                  </a:txBody>
                  <a:tcPr/>
                </a:tc>
                <a:extLst>
                  <a:ext uri="{0D108BD9-81ED-4DB2-BD59-A6C34878D82A}">
                    <a16:rowId xmlns:a16="http://schemas.microsoft.com/office/drawing/2014/main" val="4146560214"/>
                  </a:ext>
                </a:extLst>
              </a:tr>
              <a:tr h="273166">
                <a:tc>
                  <a:txBody>
                    <a:bodyPr/>
                    <a:lstStyle/>
                    <a:p>
                      <a:pPr algn="ctr"/>
                      <a:r>
                        <a:rPr lang="es-ES" sz="1600" i="1" dirty="0"/>
                        <a:t>P&amp;P </a:t>
                      </a:r>
                      <a:r>
                        <a:rPr lang="es-ES" sz="1600" i="1" dirty="0" err="1"/>
                        <a:t>group</a:t>
                      </a:r>
                      <a:endParaRPr lang="es-ES" sz="1600" i="1" dirty="0"/>
                    </a:p>
                  </a:txBody>
                  <a:tcPr/>
                </a:tc>
                <a:tc>
                  <a:txBody>
                    <a:bodyPr/>
                    <a:lstStyle/>
                    <a:p>
                      <a:pPr algn="ctr"/>
                      <a:r>
                        <a:rPr lang="es-ES" sz="1600" dirty="0" err="1"/>
                        <a:t>Advisory</a:t>
                      </a:r>
                      <a:r>
                        <a:rPr lang="es-ES" sz="1600" dirty="0"/>
                        <a:t> </a:t>
                      </a:r>
                      <a:r>
                        <a:rPr lang="es-ES" sz="1600" dirty="0" err="1"/>
                        <a:t>board</a:t>
                      </a:r>
                      <a:endParaRPr lang="es-ES" sz="1600" dirty="0"/>
                    </a:p>
                  </a:txBody>
                  <a:tcPr>
                    <a:noFill/>
                  </a:tcPr>
                </a:tc>
                <a:tc>
                  <a:txBody>
                    <a:bodyPr/>
                    <a:lstStyle/>
                    <a:p>
                      <a:pPr algn="ctr"/>
                      <a:r>
                        <a:rPr lang="es-ES" sz="1600" i="1" dirty="0"/>
                        <a:t>P&amp;P </a:t>
                      </a:r>
                      <a:r>
                        <a:rPr lang="es-ES" sz="1600" i="1" dirty="0" err="1"/>
                        <a:t>group</a:t>
                      </a:r>
                      <a:endParaRPr lang="es-ES" sz="1600" i="1" dirty="0"/>
                    </a:p>
                  </a:txBody>
                  <a:tcPr/>
                </a:tc>
                <a:extLst>
                  <a:ext uri="{0D108BD9-81ED-4DB2-BD59-A6C34878D82A}">
                    <a16:rowId xmlns:a16="http://schemas.microsoft.com/office/drawing/2014/main" val="2060950709"/>
                  </a:ext>
                </a:extLst>
              </a:tr>
            </a:tbl>
          </a:graphicData>
        </a:graphic>
      </p:graphicFrame>
      <p:grpSp>
        <p:nvGrpSpPr>
          <p:cNvPr id="3" name="Grupo 2">
            <a:extLst>
              <a:ext uri="{FF2B5EF4-FFF2-40B4-BE49-F238E27FC236}">
                <a16:creationId xmlns:a16="http://schemas.microsoft.com/office/drawing/2014/main" id="{9314108E-0CE8-E152-664E-DAA77D116739}"/>
              </a:ext>
            </a:extLst>
          </p:cNvPr>
          <p:cNvGrpSpPr/>
          <p:nvPr/>
        </p:nvGrpSpPr>
        <p:grpSpPr>
          <a:xfrm>
            <a:off x="10600558" y="110686"/>
            <a:ext cx="1483514" cy="669353"/>
            <a:chOff x="10600558" y="110686"/>
            <a:chExt cx="1483514" cy="669353"/>
          </a:xfrm>
        </p:grpSpPr>
        <p:grpSp>
          <p:nvGrpSpPr>
            <p:cNvPr id="4" name="Grupo 3">
              <a:extLst>
                <a:ext uri="{FF2B5EF4-FFF2-40B4-BE49-F238E27FC236}">
                  <a16:creationId xmlns:a16="http://schemas.microsoft.com/office/drawing/2014/main" id="{C572F829-9DD5-029E-B405-776184B03C69}"/>
                </a:ext>
              </a:extLst>
            </p:cNvPr>
            <p:cNvGrpSpPr/>
            <p:nvPr/>
          </p:nvGrpSpPr>
          <p:grpSpPr>
            <a:xfrm>
              <a:off x="10600558" y="110686"/>
              <a:ext cx="1483514" cy="307777"/>
              <a:chOff x="10612043" y="212897"/>
              <a:chExt cx="1483514" cy="307777"/>
            </a:xfrm>
          </p:grpSpPr>
          <p:sp>
            <p:nvSpPr>
              <p:cNvPr id="6" name="CuadroTexto 5">
                <a:extLst>
                  <a:ext uri="{FF2B5EF4-FFF2-40B4-BE49-F238E27FC236}">
                    <a16:creationId xmlns:a16="http://schemas.microsoft.com/office/drawing/2014/main" id="{9A599AB9-FD38-C678-C19C-9B9381FE223C}"/>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7" name="Picture 3">
                <a:extLst>
                  <a:ext uri="{FF2B5EF4-FFF2-40B4-BE49-F238E27FC236}">
                    <a16:creationId xmlns:a16="http://schemas.microsoft.com/office/drawing/2014/main" id="{F89CA0A0-07CB-F258-D0A5-B6657D2316CA}"/>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5" name="Imagen 4" descr="Captura de pantalla de computadora&#10;&#10;Descripción generada automáticamente">
              <a:extLst>
                <a:ext uri="{FF2B5EF4-FFF2-40B4-BE49-F238E27FC236}">
                  <a16:creationId xmlns:a16="http://schemas.microsoft.com/office/drawing/2014/main" id="{D0D8C24C-17ED-5B5B-BB29-A1638832BB87}"/>
                </a:ext>
              </a:extLst>
            </p:cNvPr>
            <p:cNvPicPr>
              <a:picLocks noChangeAspect="1"/>
            </p:cNvPicPr>
            <p:nvPr/>
          </p:nvPicPr>
          <p:blipFill rotWithShape="1">
            <a:blip r:embed="rId4">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Tree>
    <p:extLst>
      <p:ext uri="{BB962C8B-B14F-4D97-AF65-F5344CB8AC3E}">
        <p14:creationId xmlns:p14="http://schemas.microsoft.com/office/powerpoint/2010/main" val="12774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276120" y="1445126"/>
            <a:ext cx="2987040" cy="896470"/>
          </a:xfrm>
        </p:spPr>
        <p:txBody>
          <a:bodyPr>
            <a:normAutofit/>
          </a:bodyPr>
          <a:lstStyle/>
          <a:p>
            <a:pPr algn="ctr"/>
            <a:r>
              <a:rPr lang="es-ES" sz="3200" dirty="0">
                <a:solidFill>
                  <a:srgbClr val="2D3778"/>
                </a:solidFill>
                <a:latin typeface="Arial" panose="020B0604020202020204" pitchFamily="34" charset="0"/>
                <a:cs typeface="Arial" panose="020B0604020202020204" pitchFamily="34" charset="0"/>
              </a:rPr>
              <a:t>THANKS TO</a:t>
            </a:r>
            <a:endParaRPr lang="es-ES" sz="3200" dirty="0">
              <a:solidFill>
                <a:schemeClr val="bg1"/>
              </a:solidFill>
              <a:latin typeface="Arial" panose="020B0604020202020204" pitchFamily="34" charset="0"/>
              <a:cs typeface="Arial" panose="020B0604020202020204" pitchFamily="34" charset="0"/>
            </a:endParaRPr>
          </a:p>
        </p:txBody>
      </p:sp>
      <p:graphicFrame>
        <p:nvGraphicFramePr>
          <p:cNvPr id="15" name="Tabla 14">
            <a:extLst>
              <a:ext uri="{FF2B5EF4-FFF2-40B4-BE49-F238E27FC236}">
                <a16:creationId xmlns:a16="http://schemas.microsoft.com/office/drawing/2014/main" id="{AB37BB6D-0432-6307-1AFA-1FA7BE263FB1}"/>
              </a:ext>
            </a:extLst>
          </p:cNvPr>
          <p:cNvGraphicFramePr>
            <a:graphicFrameLocks noGrp="1"/>
          </p:cNvGraphicFramePr>
          <p:nvPr>
            <p:extLst>
              <p:ext uri="{D42A27DB-BD31-4B8C-83A1-F6EECF244321}">
                <p14:modId xmlns:p14="http://schemas.microsoft.com/office/powerpoint/2010/main" val="3792895285"/>
              </p:ext>
            </p:extLst>
          </p:nvPr>
        </p:nvGraphicFramePr>
        <p:xfrm>
          <a:off x="3383969" y="531876"/>
          <a:ext cx="7216589" cy="5794248"/>
        </p:xfrm>
        <a:graphic>
          <a:graphicData uri="http://schemas.openxmlformats.org/drawingml/2006/table">
            <a:tbl>
              <a:tblPr firstRow="1" bandRow="1">
                <a:tableStyleId>{5C22544A-7EE6-4342-B048-85BDC9FD1C3A}</a:tableStyleId>
              </a:tblPr>
              <a:tblGrid>
                <a:gridCol w="3603812">
                  <a:extLst>
                    <a:ext uri="{9D8B030D-6E8A-4147-A177-3AD203B41FA5}">
                      <a16:colId xmlns:a16="http://schemas.microsoft.com/office/drawing/2014/main" val="275445126"/>
                    </a:ext>
                  </a:extLst>
                </a:gridCol>
                <a:gridCol w="3612777">
                  <a:extLst>
                    <a:ext uri="{9D8B030D-6E8A-4147-A177-3AD203B41FA5}">
                      <a16:colId xmlns:a16="http://schemas.microsoft.com/office/drawing/2014/main" val="3284147208"/>
                    </a:ext>
                  </a:extLst>
                </a:gridCol>
              </a:tblGrid>
              <a:tr h="148441">
                <a:tc>
                  <a:txBody>
                    <a:bodyPr/>
                    <a:lstStyle/>
                    <a:p>
                      <a:pPr algn="ctr">
                        <a:lnSpc>
                          <a:spcPct val="80000"/>
                        </a:lnSpc>
                      </a:pPr>
                      <a:r>
                        <a:rPr lang="es-ES" sz="1200" dirty="0"/>
                        <a:t>Country</a:t>
                      </a:r>
                    </a:p>
                  </a:txBody>
                  <a:tcPr/>
                </a:tc>
                <a:tc>
                  <a:txBody>
                    <a:bodyPr/>
                    <a:lstStyle/>
                    <a:p>
                      <a:pPr algn="ctr">
                        <a:lnSpc>
                          <a:spcPct val="80000"/>
                        </a:lnSpc>
                      </a:pPr>
                      <a:r>
                        <a:rPr lang="es-ES" sz="1200" dirty="0" err="1"/>
                        <a:t>National</a:t>
                      </a:r>
                      <a:r>
                        <a:rPr lang="es-ES" sz="1200" dirty="0"/>
                        <a:t> </a:t>
                      </a:r>
                      <a:r>
                        <a:rPr lang="es-ES" sz="1200" dirty="0" err="1"/>
                        <a:t>coordinator</a:t>
                      </a:r>
                      <a:r>
                        <a:rPr lang="es-ES" sz="1200" dirty="0"/>
                        <a:t>(s)</a:t>
                      </a:r>
                    </a:p>
                  </a:txBody>
                  <a:tcPr/>
                </a:tc>
                <a:extLst>
                  <a:ext uri="{0D108BD9-81ED-4DB2-BD59-A6C34878D82A}">
                    <a16:rowId xmlns:a16="http://schemas.microsoft.com/office/drawing/2014/main" val="352250611"/>
                  </a:ext>
                </a:extLst>
              </a:tr>
              <a:tr h="148441">
                <a:tc>
                  <a:txBody>
                    <a:bodyPr/>
                    <a:lstStyle/>
                    <a:p>
                      <a:pPr algn="ctr">
                        <a:lnSpc>
                          <a:spcPct val="80000"/>
                        </a:lnSpc>
                      </a:pPr>
                      <a:r>
                        <a:rPr lang="es-ES" sz="1200" dirty="0"/>
                        <a:t>Albania</a:t>
                      </a:r>
                    </a:p>
                  </a:txBody>
                  <a:tcPr/>
                </a:tc>
                <a:tc>
                  <a:txBody>
                    <a:bodyPr/>
                    <a:lstStyle/>
                    <a:p>
                      <a:pPr algn="ctr">
                        <a:lnSpc>
                          <a:spcPct val="80000"/>
                        </a:lnSpc>
                      </a:pPr>
                      <a:r>
                        <a:rPr lang="es-ES" sz="1200" dirty="0" err="1">
                          <a:solidFill>
                            <a:schemeClr val="tx1"/>
                          </a:solidFill>
                          <a:latin typeface="+mn-lt"/>
                        </a:rPr>
                        <a:t>Edmond</a:t>
                      </a:r>
                      <a:r>
                        <a:rPr lang="es-ES" sz="1200" dirty="0">
                          <a:solidFill>
                            <a:schemeClr val="tx1"/>
                          </a:solidFill>
                          <a:latin typeface="+mn-lt"/>
                        </a:rPr>
                        <a:t> </a:t>
                      </a:r>
                      <a:r>
                        <a:rPr lang="es-ES" sz="1200" dirty="0" err="1">
                          <a:solidFill>
                            <a:schemeClr val="tx1"/>
                          </a:solidFill>
                          <a:latin typeface="+mn-lt"/>
                        </a:rPr>
                        <a:t>Dragoti</a:t>
                      </a:r>
                      <a:r>
                        <a:rPr lang="es-ES" sz="1200" dirty="0">
                          <a:solidFill>
                            <a:schemeClr val="tx1"/>
                          </a:solidFill>
                          <a:latin typeface="+mn-lt"/>
                        </a:rPr>
                        <a:t> &amp; Oriola </a:t>
                      </a:r>
                      <a:r>
                        <a:rPr lang="es-ES" sz="1200" dirty="0" err="1">
                          <a:solidFill>
                            <a:schemeClr val="tx1"/>
                          </a:solidFill>
                          <a:latin typeface="+mn-lt"/>
                        </a:rPr>
                        <a:t>Hamzallari</a:t>
                      </a:r>
                      <a:endParaRPr lang="es-ES" sz="1200" dirty="0">
                        <a:solidFill>
                          <a:schemeClr val="tx1"/>
                        </a:solidFill>
                        <a:latin typeface="+mn-lt"/>
                      </a:endParaRPr>
                    </a:p>
                  </a:txBody>
                  <a:tcPr/>
                </a:tc>
                <a:extLst>
                  <a:ext uri="{0D108BD9-81ED-4DB2-BD59-A6C34878D82A}">
                    <a16:rowId xmlns:a16="http://schemas.microsoft.com/office/drawing/2014/main" val="930707403"/>
                  </a:ext>
                </a:extLst>
              </a:tr>
              <a:tr h="148441">
                <a:tc>
                  <a:txBody>
                    <a:bodyPr/>
                    <a:lstStyle/>
                    <a:p>
                      <a:pPr algn="ctr">
                        <a:lnSpc>
                          <a:spcPct val="80000"/>
                        </a:lnSpc>
                      </a:pPr>
                      <a:r>
                        <a:rPr lang="es-ES" sz="1200" dirty="0" err="1"/>
                        <a:t>Croatia</a:t>
                      </a:r>
                      <a:endParaRPr lang="es-ES" sz="1200" dirty="0"/>
                    </a:p>
                  </a:txBody>
                  <a:tcPr/>
                </a:tc>
                <a:tc>
                  <a:txBody>
                    <a:bodyPr/>
                    <a:lstStyle/>
                    <a:p>
                      <a:pPr algn="ctr">
                        <a:lnSpc>
                          <a:spcPct val="80000"/>
                        </a:lnSpc>
                      </a:pPr>
                      <a:r>
                        <a:rPr lang="es-ES" sz="1200" dirty="0" err="1">
                          <a:solidFill>
                            <a:schemeClr val="tx1"/>
                          </a:solidFill>
                          <a:latin typeface="+mn-lt"/>
                        </a:rPr>
                        <a:t>Ninoslava</a:t>
                      </a:r>
                      <a:r>
                        <a:rPr lang="es-ES" sz="1200" dirty="0">
                          <a:solidFill>
                            <a:schemeClr val="tx1"/>
                          </a:solidFill>
                          <a:latin typeface="+mn-lt"/>
                        </a:rPr>
                        <a:t> </a:t>
                      </a:r>
                      <a:r>
                        <a:rPr lang="es-ES" sz="1200" dirty="0" err="1">
                          <a:solidFill>
                            <a:schemeClr val="tx1"/>
                          </a:solidFill>
                          <a:latin typeface="+mn-lt"/>
                        </a:rPr>
                        <a:t>Pecnik</a:t>
                      </a:r>
                      <a:r>
                        <a:rPr lang="es-ES" sz="1200" dirty="0">
                          <a:solidFill>
                            <a:schemeClr val="tx1"/>
                          </a:solidFill>
                          <a:latin typeface="+mn-lt"/>
                        </a:rPr>
                        <a:t> &amp; </a:t>
                      </a:r>
                      <a:r>
                        <a:rPr lang="es-ES" sz="1200" b="0" i="0" kern="1200" dirty="0" err="1">
                          <a:solidFill>
                            <a:schemeClr val="tx1"/>
                          </a:solidFill>
                          <a:effectLst/>
                          <a:latin typeface="+mn-lt"/>
                          <a:ea typeface="+mn-ea"/>
                          <a:cs typeface="Arial" panose="020B0604020202020204" pitchFamily="34" charset="0"/>
                        </a:rPr>
                        <a:t>Koraljka</a:t>
                      </a:r>
                      <a:r>
                        <a:rPr lang="es-ES" sz="1200" b="0" i="0" kern="1200" dirty="0">
                          <a:solidFill>
                            <a:schemeClr val="tx1"/>
                          </a:solidFill>
                          <a:effectLst/>
                          <a:latin typeface="+mn-lt"/>
                          <a:ea typeface="+mn-ea"/>
                          <a:cs typeface="Arial" panose="020B0604020202020204" pitchFamily="34" charset="0"/>
                        </a:rPr>
                        <a:t> </a:t>
                      </a:r>
                      <a:r>
                        <a:rPr lang="es-ES" sz="1200" b="0" i="0" kern="1200" dirty="0" err="1">
                          <a:solidFill>
                            <a:schemeClr val="tx1"/>
                          </a:solidFill>
                          <a:effectLst/>
                          <a:latin typeface="+mn-lt"/>
                          <a:ea typeface="+mn-ea"/>
                          <a:cs typeface="Arial" panose="020B0604020202020204" pitchFamily="34" charset="0"/>
                        </a:rPr>
                        <a:t>Modić</a:t>
                      </a:r>
                      <a:r>
                        <a:rPr lang="es-ES" sz="1200" b="0" i="0" kern="1200" dirty="0">
                          <a:solidFill>
                            <a:schemeClr val="tx1"/>
                          </a:solidFill>
                          <a:effectLst/>
                          <a:latin typeface="+mn-lt"/>
                          <a:ea typeface="+mn-ea"/>
                          <a:cs typeface="Arial" panose="020B0604020202020204" pitchFamily="34" charset="0"/>
                        </a:rPr>
                        <a:t> </a:t>
                      </a:r>
                      <a:r>
                        <a:rPr lang="es-ES" sz="1200" b="0" i="0" kern="1200" dirty="0" err="1">
                          <a:solidFill>
                            <a:schemeClr val="tx1"/>
                          </a:solidFill>
                          <a:effectLst/>
                          <a:latin typeface="+mn-lt"/>
                          <a:ea typeface="+mn-ea"/>
                          <a:cs typeface="Arial" panose="020B0604020202020204" pitchFamily="34" charset="0"/>
                        </a:rPr>
                        <a:t>Stanke</a:t>
                      </a:r>
                      <a:r>
                        <a:rPr lang="es-ES" sz="1200" b="0" i="0" kern="1200" dirty="0">
                          <a:solidFill>
                            <a:schemeClr val="tx1"/>
                          </a:solidFill>
                          <a:effectLst/>
                          <a:latin typeface="+mn-lt"/>
                          <a:ea typeface="+mn-ea"/>
                          <a:cs typeface="Arial" panose="020B0604020202020204" pitchFamily="34" charset="0"/>
                        </a:rPr>
                        <a:t> </a:t>
                      </a:r>
                      <a:endParaRPr lang="es-ES" sz="1200" dirty="0">
                        <a:solidFill>
                          <a:schemeClr val="tx1"/>
                        </a:solidFill>
                        <a:latin typeface="+mn-lt"/>
                      </a:endParaRPr>
                    </a:p>
                  </a:txBody>
                  <a:tcPr/>
                </a:tc>
                <a:extLst>
                  <a:ext uri="{0D108BD9-81ED-4DB2-BD59-A6C34878D82A}">
                    <a16:rowId xmlns:a16="http://schemas.microsoft.com/office/drawing/2014/main" val="4249164034"/>
                  </a:ext>
                </a:extLst>
              </a:tr>
              <a:tr h="148441">
                <a:tc>
                  <a:txBody>
                    <a:bodyPr/>
                    <a:lstStyle/>
                    <a:p>
                      <a:pPr algn="ctr">
                        <a:lnSpc>
                          <a:spcPct val="80000"/>
                        </a:lnSpc>
                      </a:pPr>
                      <a:r>
                        <a:rPr lang="es-ES" sz="1200" dirty="0" err="1"/>
                        <a:t>Cyprus</a:t>
                      </a:r>
                      <a:endParaRPr lang="es-ES" sz="1200" dirty="0"/>
                    </a:p>
                  </a:txBody>
                  <a:tcPr/>
                </a:tc>
                <a:tc>
                  <a:txBody>
                    <a:bodyPr/>
                    <a:lstStyle/>
                    <a:p>
                      <a:pPr algn="ctr">
                        <a:lnSpc>
                          <a:spcPct val="80000"/>
                        </a:lnSpc>
                      </a:pPr>
                      <a:r>
                        <a:rPr lang="es-ES" sz="1200" dirty="0" err="1">
                          <a:solidFill>
                            <a:schemeClr val="tx1"/>
                          </a:solidFill>
                          <a:latin typeface="+mn-lt"/>
                        </a:rPr>
                        <a:t>Sviatlana</a:t>
                      </a:r>
                      <a:r>
                        <a:rPr lang="es-ES" sz="1200" dirty="0">
                          <a:solidFill>
                            <a:schemeClr val="tx1"/>
                          </a:solidFill>
                          <a:latin typeface="+mn-lt"/>
                        </a:rPr>
                        <a:t> </a:t>
                      </a:r>
                      <a:r>
                        <a:rPr lang="es-ES" sz="1200" dirty="0" err="1">
                          <a:solidFill>
                            <a:schemeClr val="tx1"/>
                          </a:solidFill>
                          <a:latin typeface="+mn-lt"/>
                        </a:rPr>
                        <a:t>Karpava</a:t>
                      </a:r>
                      <a:endParaRPr lang="es-ES" sz="1200" dirty="0">
                        <a:solidFill>
                          <a:schemeClr val="tx1"/>
                        </a:solidFill>
                        <a:latin typeface="+mn-lt"/>
                      </a:endParaRPr>
                    </a:p>
                  </a:txBody>
                  <a:tcPr/>
                </a:tc>
                <a:extLst>
                  <a:ext uri="{0D108BD9-81ED-4DB2-BD59-A6C34878D82A}">
                    <a16:rowId xmlns:a16="http://schemas.microsoft.com/office/drawing/2014/main" val="3160096798"/>
                  </a:ext>
                </a:extLst>
              </a:tr>
              <a:tr h="148441">
                <a:tc>
                  <a:txBody>
                    <a:bodyPr/>
                    <a:lstStyle/>
                    <a:p>
                      <a:pPr algn="ctr">
                        <a:lnSpc>
                          <a:spcPct val="80000"/>
                        </a:lnSpc>
                      </a:pPr>
                      <a:r>
                        <a:rPr lang="es-ES" sz="1200" dirty="0"/>
                        <a:t>Estonia</a:t>
                      </a:r>
                    </a:p>
                  </a:txBody>
                  <a:tcPr/>
                </a:tc>
                <a:tc>
                  <a:txBody>
                    <a:bodyPr/>
                    <a:lstStyle/>
                    <a:p>
                      <a:pPr algn="ctr">
                        <a:lnSpc>
                          <a:spcPct val="80000"/>
                        </a:lnSpc>
                      </a:pPr>
                      <a:r>
                        <a:rPr lang="es-ES" sz="1200" dirty="0" err="1">
                          <a:solidFill>
                            <a:schemeClr val="tx1"/>
                          </a:solidFill>
                          <a:latin typeface="+mn-lt"/>
                        </a:rPr>
                        <a:t>Anastassia</a:t>
                      </a:r>
                      <a:r>
                        <a:rPr lang="es-ES" sz="1200" dirty="0">
                          <a:solidFill>
                            <a:schemeClr val="tx1"/>
                          </a:solidFill>
                          <a:latin typeface="+mn-lt"/>
                        </a:rPr>
                        <a:t> </a:t>
                      </a:r>
                      <a:r>
                        <a:rPr lang="es-ES" sz="1200" dirty="0" err="1">
                          <a:solidFill>
                            <a:schemeClr val="tx1"/>
                          </a:solidFill>
                          <a:latin typeface="+mn-lt"/>
                        </a:rPr>
                        <a:t>Zabrodskaja</a:t>
                      </a:r>
                      <a:endParaRPr lang="es-ES" sz="1200" dirty="0">
                        <a:solidFill>
                          <a:schemeClr val="tx1"/>
                        </a:solidFill>
                        <a:latin typeface="+mn-lt"/>
                      </a:endParaRPr>
                    </a:p>
                  </a:txBody>
                  <a:tcPr/>
                </a:tc>
                <a:extLst>
                  <a:ext uri="{0D108BD9-81ED-4DB2-BD59-A6C34878D82A}">
                    <a16:rowId xmlns:a16="http://schemas.microsoft.com/office/drawing/2014/main" val="3141863404"/>
                  </a:ext>
                </a:extLst>
              </a:tr>
              <a:tr h="148441">
                <a:tc>
                  <a:txBody>
                    <a:bodyPr/>
                    <a:lstStyle/>
                    <a:p>
                      <a:pPr algn="ctr">
                        <a:lnSpc>
                          <a:spcPct val="80000"/>
                        </a:lnSpc>
                      </a:pPr>
                      <a:r>
                        <a:rPr lang="es-ES" sz="1200" dirty="0" err="1"/>
                        <a:t>Germany</a:t>
                      </a:r>
                      <a:endParaRPr lang="es-ES" sz="1200" dirty="0"/>
                    </a:p>
                  </a:txBody>
                  <a:tcPr/>
                </a:tc>
                <a:tc>
                  <a:txBody>
                    <a:bodyPr/>
                    <a:lstStyle/>
                    <a:p>
                      <a:pPr algn="ctr">
                        <a:lnSpc>
                          <a:spcPct val="80000"/>
                        </a:lnSpc>
                      </a:pPr>
                      <a:r>
                        <a:rPr lang="es-ES" sz="1200" dirty="0">
                          <a:solidFill>
                            <a:schemeClr val="tx1"/>
                          </a:solidFill>
                          <a:latin typeface="+mn-lt"/>
                        </a:rPr>
                        <a:t>Miriam </a:t>
                      </a:r>
                      <a:r>
                        <a:rPr lang="es-ES" sz="1200" dirty="0" err="1">
                          <a:solidFill>
                            <a:schemeClr val="tx1"/>
                          </a:solidFill>
                          <a:latin typeface="+mn-lt"/>
                        </a:rPr>
                        <a:t>Rassenhofer</a:t>
                      </a:r>
                      <a:r>
                        <a:rPr lang="es-ES" sz="1200" baseline="0" dirty="0">
                          <a:solidFill>
                            <a:schemeClr val="tx1"/>
                          </a:solidFill>
                          <a:latin typeface="+mn-lt"/>
                        </a:rPr>
                        <a:t> &amp; Stephanie </a:t>
                      </a:r>
                      <a:r>
                        <a:rPr lang="es-ES" sz="1200" baseline="0" dirty="0" err="1">
                          <a:solidFill>
                            <a:schemeClr val="tx1"/>
                          </a:solidFill>
                          <a:latin typeface="+mn-lt"/>
                        </a:rPr>
                        <a:t>Lange</a:t>
                      </a:r>
                      <a:r>
                        <a:rPr lang="es-ES" sz="1200" baseline="0" dirty="0">
                          <a:solidFill>
                            <a:schemeClr val="tx1"/>
                          </a:solidFill>
                          <a:latin typeface="+mn-lt"/>
                        </a:rPr>
                        <a:t> </a:t>
                      </a:r>
                      <a:endParaRPr lang="es-ES" sz="1200" dirty="0">
                        <a:solidFill>
                          <a:schemeClr val="tx1"/>
                        </a:solidFill>
                        <a:latin typeface="+mn-lt"/>
                      </a:endParaRPr>
                    </a:p>
                  </a:txBody>
                  <a:tcPr/>
                </a:tc>
                <a:extLst>
                  <a:ext uri="{0D108BD9-81ED-4DB2-BD59-A6C34878D82A}">
                    <a16:rowId xmlns:a16="http://schemas.microsoft.com/office/drawing/2014/main" val="396210492"/>
                  </a:ext>
                </a:extLst>
              </a:tr>
              <a:tr h="148441">
                <a:tc>
                  <a:txBody>
                    <a:bodyPr/>
                    <a:lstStyle/>
                    <a:p>
                      <a:pPr algn="ctr">
                        <a:lnSpc>
                          <a:spcPct val="80000"/>
                        </a:lnSpc>
                      </a:pPr>
                      <a:r>
                        <a:rPr lang="es-ES" sz="1200" dirty="0" err="1"/>
                        <a:t>Ireland</a:t>
                      </a:r>
                      <a:endParaRPr lang="es-ES" sz="1200" dirty="0"/>
                    </a:p>
                  </a:txBody>
                  <a:tcPr/>
                </a:tc>
                <a:tc>
                  <a:txBody>
                    <a:bodyPr/>
                    <a:lstStyle/>
                    <a:p>
                      <a:pPr algn="ctr">
                        <a:lnSpc>
                          <a:spcPct val="80000"/>
                        </a:lnSpc>
                      </a:pPr>
                      <a:r>
                        <a:rPr lang="es-ES" sz="1200" dirty="0">
                          <a:solidFill>
                            <a:schemeClr val="tx1"/>
                          </a:solidFill>
                          <a:latin typeface="+mn-lt"/>
                        </a:rPr>
                        <a:t>Carmel </a:t>
                      </a:r>
                      <a:r>
                        <a:rPr lang="es-ES" sz="1200" dirty="0" err="1">
                          <a:solidFill>
                            <a:schemeClr val="tx1"/>
                          </a:solidFill>
                          <a:latin typeface="+mn-lt"/>
                        </a:rPr>
                        <a:t>Devaney</a:t>
                      </a:r>
                      <a:endParaRPr lang="es-ES" sz="1200" dirty="0">
                        <a:solidFill>
                          <a:schemeClr val="tx1"/>
                        </a:solidFill>
                        <a:latin typeface="+mn-lt"/>
                      </a:endParaRPr>
                    </a:p>
                  </a:txBody>
                  <a:tcPr/>
                </a:tc>
                <a:extLst>
                  <a:ext uri="{0D108BD9-81ED-4DB2-BD59-A6C34878D82A}">
                    <a16:rowId xmlns:a16="http://schemas.microsoft.com/office/drawing/2014/main" val="4146560214"/>
                  </a:ext>
                </a:extLst>
              </a:tr>
              <a:tr h="148441">
                <a:tc>
                  <a:txBody>
                    <a:bodyPr/>
                    <a:lstStyle/>
                    <a:p>
                      <a:pPr algn="ctr">
                        <a:lnSpc>
                          <a:spcPct val="80000"/>
                        </a:lnSpc>
                      </a:pPr>
                      <a:r>
                        <a:rPr lang="es-ES" sz="1200" dirty="0"/>
                        <a:t>Israel</a:t>
                      </a:r>
                    </a:p>
                  </a:txBody>
                  <a:tcPr/>
                </a:tc>
                <a:tc>
                  <a:txBody>
                    <a:bodyPr/>
                    <a:lstStyle/>
                    <a:p>
                      <a:pPr algn="ctr">
                        <a:lnSpc>
                          <a:spcPct val="80000"/>
                        </a:lnSpc>
                      </a:pPr>
                      <a:r>
                        <a:rPr lang="es-ES" sz="1200" dirty="0">
                          <a:solidFill>
                            <a:schemeClr val="tx1"/>
                          </a:solidFill>
                          <a:latin typeface="+mn-lt"/>
                        </a:rPr>
                        <a:t>Orna </a:t>
                      </a:r>
                      <a:r>
                        <a:rPr lang="es-ES" sz="1200" dirty="0" err="1">
                          <a:solidFill>
                            <a:schemeClr val="tx1"/>
                          </a:solidFill>
                          <a:latin typeface="+mn-lt"/>
                        </a:rPr>
                        <a:t>Mager</a:t>
                      </a:r>
                      <a:endParaRPr lang="es-ES" sz="1200" dirty="0">
                        <a:solidFill>
                          <a:schemeClr val="tx1"/>
                        </a:solidFill>
                        <a:latin typeface="+mn-lt"/>
                      </a:endParaRPr>
                    </a:p>
                  </a:txBody>
                  <a:tcPr/>
                </a:tc>
                <a:extLst>
                  <a:ext uri="{0D108BD9-81ED-4DB2-BD59-A6C34878D82A}">
                    <a16:rowId xmlns:a16="http://schemas.microsoft.com/office/drawing/2014/main" val="674060063"/>
                  </a:ext>
                </a:extLst>
              </a:tr>
              <a:tr h="148441">
                <a:tc>
                  <a:txBody>
                    <a:bodyPr/>
                    <a:lstStyle/>
                    <a:p>
                      <a:pPr algn="ctr">
                        <a:lnSpc>
                          <a:spcPct val="80000"/>
                        </a:lnSpc>
                      </a:pPr>
                      <a:r>
                        <a:rPr lang="es-ES" sz="1200" dirty="0" err="1"/>
                        <a:t>Lithuania</a:t>
                      </a:r>
                      <a:endParaRPr lang="es-ES" sz="1200" dirty="0"/>
                    </a:p>
                  </a:txBody>
                  <a:tcPr/>
                </a:tc>
                <a:tc>
                  <a:txBody>
                    <a:bodyPr/>
                    <a:lstStyle/>
                    <a:p>
                      <a:pPr algn="ctr">
                        <a:lnSpc>
                          <a:spcPct val="80000"/>
                        </a:lnSpc>
                      </a:pPr>
                      <a:r>
                        <a:rPr lang="es-ES" sz="1200" dirty="0" err="1">
                          <a:solidFill>
                            <a:schemeClr val="tx1"/>
                          </a:solidFill>
                          <a:latin typeface="+mn-lt"/>
                        </a:rPr>
                        <a:t>Daiva</a:t>
                      </a:r>
                      <a:r>
                        <a:rPr lang="es-ES" sz="1200" dirty="0">
                          <a:solidFill>
                            <a:schemeClr val="tx1"/>
                          </a:solidFill>
                          <a:latin typeface="+mn-lt"/>
                        </a:rPr>
                        <a:t> </a:t>
                      </a:r>
                      <a:r>
                        <a:rPr lang="es-ES" sz="1200" dirty="0" err="1">
                          <a:solidFill>
                            <a:schemeClr val="tx1"/>
                          </a:solidFill>
                          <a:latin typeface="+mn-lt"/>
                        </a:rPr>
                        <a:t>Skuciene</a:t>
                      </a:r>
                      <a:endParaRPr lang="es-ES" sz="1200" dirty="0">
                        <a:solidFill>
                          <a:schemeClr val="tx1"/>
                        </a:solidFill>
                        <a:latin typeface="+mn-lt"/>
                      </a:endParaRPr>
                    </a:p>
                  </a:txBody>
                  <a:tcPr/>
                </a:tc>
                <a:extLst>
                  <a:ext uri="{0D108BD9-81ED-4DB2-BD59-A6C34878D82A}">
                    <a16:rowId xmlns:a16="http://schemas.microsoft.com/office/drawing/2014/main" val="1321535799"/>
                  </a:ext>
                </a:extLst>
              </a:tr>
              <a:tr h="148441">
                <a:tc>
                  <a:txBody>
                    <a:bodyPr/>
                    <a:lstStyle/>
                    <a:p>
                      <a:pPr algn="ctr">
                        <a:lnSpc>
                          <a:spcPct val="80000"/>
                        </a:lnSpc>
                      </a:pPr>
                      <a:r>
                        <a:rPr lang="es-ES" sz="1200" dirty="0"/>
                        <a:t>Malta</a:t>
                      </a:r>
                    </a:p>
                  </a:txBody>
                  <a:tcPr/>
                </a:tc>
                <a:tc>
                  <a:txBody>
                    <a:bodyPr/>
                    <a:lstStyle/>
                    <a:p>
                      <a:pPr algn="ctr">
                        <a:lnSpc>
                          <a:spcPct val="80000"/>
                        </a:lnSpc>
                      </a:pPr>
                      <a:r>
                        <a:rPr lang="es-ES" sz="1200" dirty="0" err="1">
                          <a:solidFill>
                            <a:schemeClr val="tx1"/>
                          </a:solidFill>
                          <a:latin typeface="+mn-lt"/>
                        </a:rPr>
                        <a:t>Angela</a:t>
                      </a:r>
                      <a:r>
                        <a:rPr lang="es-ES" sz="1200" dirty="0">
                          <a:solidFill>
                            <a:schemeClr val="tx1"/>
                          </a:solidFill>
                          <a:latin typeface="+mn-lt"/>
                        </a:rPr>
                        <a:t> </a:t>
                      </a:r>
                      <a:r>
                        <a:rPr lang="es-ES" sz="1200" dirty="0" err="1">
                          <a:solidFill>
                            <a:schemeClr val="tx1"/>
                          </a:solidFill>
                          <a:latin typeface="+mn-lt"/>
                        </a:rPr>
                        <a:t>Abela</a:t>
                      </a:r>
                      <a:endParaRPr lang="es-ES" sz="1200" dirty="0">
                        <a:solidFill>
                          <a:schemeClr val="tx1"/>
                        </a:solidFill>
                        <a:latin typeface="+mn-lt"/>
                      </a:endParaRPr>
                    </a:p>
                  </a:txBody>
                  <a:tcPr/>
                </a:tc>
                <a:extLst>
                  <a:ext uri="{0D108BD9-81ED-4DB2-BD59-A6C34878D82A}">
                    <a16:rowId xmlns:a16="http://schemas.microsoft.com/office/drawing/2014/main" val="1189201914"/>
                  </a:ext>
                </a:extLst>
              </a:tr>
              <a:tr h="148441">
                <a:tc>
                  <a:txBody>
                    <a:bodyPr/>
                    <a:lstStyle/>
                    <a:p>
                      <a:pPr algn="ctr">
                        <a:lnSpc>
                          <a:spcPct val="80000"/>
                        </a:lnSpc>
                      </a:pPr>
                      <a:r>
                        <a:rPr lang="es-ES" sz="1200" dirty="0"/>
                        <a:t>Moldova</a:t>
                      </a:r>
                    </a:p>
                  </a:txBody>
                  <a:tcPr/>
                </a:tc>
                <a:tc>
                  <a:txBody>
                    <a:bodyPr/>
                    <a:lstStyle/>
                    <a:p>
                      <a:pPr algn="ctr">
                        <a:lnSpc>
                          <a:spcPct val="80000"/>
                        </a:lnSpc>
                      </a:pPr>
                      <a:r>
                        <a:rPr lang="es-ES" sz="1200" dirty="0">
                          <a:solidFill>
                            <a:schemeClr val="tx1"/>
                          </a:solidFill>
                          <a:latin typeface="+mn-lt"/>
                        </a:rPr>
                        <a:t>Mariana </a:t>
                      </a:r>
                      <a:r>
                        <a:rPr lang="es-ES" sz="1200" dirty="0" err="1">
                          <a:solidFill>
                            <a:schemeClr val="tx1"/>
                          </a:solidFill>
                          <a:latin typeface="+mn-lt"/>
                        </a:rPr>
                        <a:t>Buciuceanu-Vrabie</a:t>
                      </a:r>
                      <a:r>
                        <a:rPr lang="es-ES" sz="1200" dirty="0">
                          <a:solidFill>
                            <a:schemeClr val="tx1"/>
                          </a:solidFill>
                          <a:latin typeface="+mn-lt"/>
                        </a:rPr>
                        <a:t> &amp; </a:t>
                      </a:r>
                      <a:r>
                        <a:rPr lang="es-ES" sz="1200" b="0" i="0" kern="1200" dirty="0">
                          <a:solidFill>
                            <a:schemeClr val="tx1"/>
                          </a:solidFill>
                          <a:effectLst/>
                          <a:latin typeface="+mn-lt"/>
                          <a:ea typeface="+mn-ea"/>
                          <a:cs typeface="Arial" panose="020B0604020202020204" pitchFamily="34" charset="0"/>
                        </a:rPr>
                        <a:t>Olga </a:t>
                      </a:r>
                      <a:r>
                        <a:rPr lang="es-ES" sz="1200" b="0" i="0" kern="1200" dirty="0" err="1">
                          <a:solidFill>
                            <a:schemeClr val="tx1"/>
                          </a:solidFill>
                          <a:effectLst/>
                          <a:latin typeface="+mn-lt"/>
                          <a:ea typeface="+mn-ea"/>
                          <a:cs typeface="Arial" panose="020B0604020202020204" pitchFamily="34" charset="0"/>
                        </a:rPr>
                        <a:t>Gagauz</a:t>
                      </a:r>
                      <a:r>
                        <a:rPr lang="es-ES" sz="1200" b="0" i="0" kern="1200" dirty="0">
                          <a:solidFill>
                            <a:schemeClr val="tx1"/>
                          </a:solidFill>
                          <a:effectLst/>
                          <a:latin typeface="+mn-lt"/>
                          <a:ea typeface="+mn-ea"/>
                          <a:cs typeface="Arial" panose="020B0604020202020204" pitchFamily="34" charset="0"/>
                        </a:rPr>
                        <a:t> </a:t>
                      </a:r>
                      <a:endParaRPr lang="es-ES" sz="1200" dirty="0">
                        <a:solidFill>
                          <a:schemeClr val="tx1"/>
                        </a:solidFill>
                        <a:latin typeface="+mn-lt"/>
                      </a:endParaRPr>
                    </a:p>
                  </a:txBody>
                  <a:tcPr/>
                </a:tc>
                <a:extLst>
                  <a:ext uri="{0D108BD9-81ED-4DB2-BD59-A6C34878D82A}">
                    <a16:rowId xmlns:a16="http://schemas.microsoft.com/office/drawing/2014/main" val="3820826779"/>
                  </a:ext>
                </a:extLst>
              </a:tr>
              <a:tr h="148441">
                <a:tc>
                  <a:txBody>
                    <a:bodyPr/>
                    <a:lstStyle/>
                    <a:p>
                      <a:pPr algn="ctr">
                        <a:lnSpc>
                          <a:spcPct val="80000"/>
                        </a:lnSpc>
                      </a:pPr>
                      <a:r>
                        <a:rPr lang="es-ES" sz="1200" dirty="0"/>
                        <a:t>Montenegro</a:t>
                      </a:r>
                    </a:p>
                  </a:txBody>
                  <a:tcPr/>
                </a:tc>
                <a:tc>
                  <a:txBody>
                    <a:bodyPr/>
                    <a:lstStyle/>
                    <a:p>
                      <a:pPr algn="ctr">
                        <a:lnSpc>
                          <a:spcPct val="80000"/>
                        </a:lnSpc>
                      </a:pPr>
                      <a:r>
                        <a:rPr lang="es-ES" sz="1200" dirty="0" err="1">
                          <a:solidFill>
                            <a:schemeClr val="tx1"/>
                          </a:solidFill>
                          <a:latin typeface="+mn-lt"/>
                        </a:rPr>
                        <a:t>Branko</a:t>
                      </a:r>
                      <a:r>
                        <a:rPr lang="es-ES" sz="1200" dirty="0">
                          <a:solidFill>
                            <a:schemeClr val="tx1"/>
                          </a:solidFill>
                          <a:latin typeface="+mn-lt"/>
                        </a:rPr>
                        <a:t> </a:t>
                      </a:r>
                      <a:r>
                        <a:rPr lang="es-ES" sz="1200" b="0" i="0" kern="1200" dirty="0" err="1">
                          <a:solidFill>
                            <a:schemeClr val="tx1"/>
                          </a:solidFill>
                          <a:effectLst/>
                          <a:latin typeface="+mn-lt"/>
                          <a:ea typeface="+mn-ea"/>
                          <a:cs typeface="Arial" panose="020B0604020202020204" pitchFamily="34" charset="0"/>
                        </a:rPr>
                        <a:t>Bošković</a:t>
                      </a:r>
                      <a:endParaRPr lang="es-ES" sz="1200" dirty="0">
                        <a:solidFill>
                          <a:schemeClr val="tx1"/>
                        </a:solidFill>
                        <a:latin typeface="+mn-lt"/>
                      </a:endParaRPr>
                    </a:p>
                  </a:txBody>
                  <a:tcPr/>
                </a:tc>
                <a:extLst>
                  <a:ext uri="{0D108BD9-81ED-4DB2-BD59-A6C34878D82A}">
                    <a16:rowId xmlns:a16="http://schemas.microsoft.com/office/drawing/2014/main" val="1323765002"/>
                  </a:ext>
                </a:extLst>
              </a:tr>
              <a:tr h="148441">
                <a:tc>
                  <a:txBody>
                    <a:bodyPr/>
                    <a:lstStyle/>
                    <a:p>
                      <a:pPr algn="ctr">
                        <a:lnSpc>
                          <a:spcPct val="80000"/>
                        </a:lnSpc>
                      </a:pPr>
                      <a:r>
                        <a:rPr lang="es-ES" sz="1200" dirty="0"/>
                        <a:t>North Macedonia</a:t>
                      </a:r>
                    </a:p>
                  </a:txBody>
                  <a:tcPr/>
                </a:tc>
                <a:tc>
                  <a:txBody>
                    <a:bodyPr/>
                    <a:lstStyle/>
                    <a:p>
                      <a:pPr algn="ctr">
                        <a:lnSpc>
                          <a:spcPct val="80000"/>
                        </a:lnSpc>
                      </a:pPr>
                      <a:r>
                        <a:rPr lang="es-ES" sz="1200" b="0" i="0" kern="1200" dirty="0" err="1">
                          <a:solidFill>
                            <a:schemeClr val="tx1"/>
                          </a:solidFill>
                          <a:effectLst/>
                          <a:latin typeface="+mn-lt"/>
                          <a:ea typeface="+mn-ea"/>
                          <a:cs typeface="Arial" panose="020B0604020202020204" pitchFamily="34" charset="0"/>
                        </a:rPr>
                        <a:t>Irena</a:t>
                      </a:r>
                      <a:r>
                        <a:rPr lang="es-ES" sz="1200" b="0" i="0" kern="1200" dirty="0">
                          <a:solidFill>
                            <a:schemeClr val="tx1"/>
                          </a:solidFill>
                          <a:effectLst/>
                          <a:latin typeface="+mn-lt"/>
                          <a:ea typeface="+mn-ea"/>
                          <a:cs typeface="Arial" panose="020B0604020202020204" pitchFamily="34" charset="0"/>
                        </a:rPr>
                        <a:t> </a:t>
                      </a:r>
                      <a:r>
                        <a:rPr lang="es-ES" sz="1200" b="0" i="0" kern="1200" dirty="0" err="1">
                          <a:solidFill>
                            <a:schemeClr val="tx1"/>
                          </a:solidFill>
                          <a:effectLst/>
                          <a:latin typeface="+mn-lt"/>
                          <a:ea typeface="+mn-ea"/>
                          <a:cs typeface="Arial" panose="020B0604020202020204" pitchFamily="34" charset="0"/>
                        </a:rPr>
                        <a:t>Avirovic</a:t>
                      </a:r>
                      <a:r>
                        <a:rPr lang="es-ES" sz="1200" b="0" i="0" kern="1200" dirty="0">
                          <a:solidFill>
                            <a:schemeClr val="tx1"/>
                          </a:solidFill>
                          <a:effectLst/>
                          <a:latin typeface="+mn-lt"/>
                          <a:ea typeface="+mn-ea"/>
                          <a:cs typeface="Arial" panose="020B0604020202020204" pitchFamily="34" charset="0"/>
                        </a:rPr>
                        <a:t> </a:t>
                      </a:r>
                      <a:r>
                        <a:rPr lang="es-ES" sz="1200" b="0" i="0" kern="1200" dirty="0" err="1">
                          <a:solidFill>
                            <a:schemeClr val="tx1"/>
                          </a:solidFill>
                          <a:effectLst/>
                          <a:latin typeface="+mn-lt"/>
                          <a:ea typeface="+mn-ea"/>
                          <a:cs typeface="Arial" panose="020B0604020202020204" pitchFamily="34" charset="0"/>
                        </a:rPr>
                        <a:t>Bundalevska</a:t>
                      </a:r>
                      <a:r>
                        <a:rPr lang="es-ES" sz="1200" b="0" i="0" kern="1200" dirty="0">
                          <a:solidFill>
                            <a:schemeClr val="tx1"/>
                          </a:solidFill>
                          <a:effectLst/>
                          <a:latin typeface="+mn-lt"/>
                          <a:ea typeface="+mn-ea"/>
                          <a:cs typeface="Arial" panose="020B0604020202020204" pitchFamily="34" charset="0"/>
                        </a:rPr>
                        <a:t> &amp; </a:t>
                      </a:r>
                      <a:r>
                        <a:rPr lang="es-ES" sz="1200" b="0" i="0" kern="1200" dirty="0" err="1">
                          <a:solidFill>
                            <a:schemeClr val="tx1"/>
                          </a:solidFill>
                          <a:effectLst/>
                          <a:latin typeface="+mn-lt"/>
                          <a:ea typeface="+mn-ea"/>
                          <a:cs typeface="Arial" panose="020B0604020202020204" pitchFamily="34" charset="0"/>
                        </a:rPr>
                        <a:t>Makedonka</a:t>
                      </a:r>
                      <a:r>
                        <a:rPr lang="es-ES" sz="1200" b="0" i="0" kern="1200" dirty="0">
                          <a:solidFill>
                            <a:schemeClr val="tx1"/>
                          </a:solidFill>
                          <a:effectLst/>
                          <a:latin typeface="+mn-lt"/>
                          <a:ea typeface="+mn-ea"/>
                          <a:cs typeface="Arial" panose="020B0604020202020204" pitchFamily="34" charset="0"/>
                        </a:rPr>
                        <a:t> </a:t>
                      </a:r>
                      <a:r>
                        <a:rPr lang="es-ES" sz="1200" b="0" i="0" kern="1200" dirty="0" err="1">
                          <a:solidFill>
                            <a:schemeClr val="tx1"/>
                          </a:solidFill>
                          <a:effectLst/>
                          <a:latin typeface="+mn-lt"/>
                          <a:ea typeface="+mn-ea"/>
                          <a:cs typeface="Arial" panose="020B0604020202020204" pitchFamily="34" charset="0"/>
                        </a:rPr>
                        <a:t>Radulovic</a:t>
                      </a:r>
                      <a:r>
                        <a:rPr lang="es-ES" sz="1200" b="0" i="0" kern="1200" baseline="0" dirty="0">
                          <a:solidFill>
                            <a:schemeClr val="tx1"/>
                          </a:solidFill>
                          <a:effectLst/>
                          <a:latin typeface="+mn-lt"/>
                          <a:ea typeface="+mn-ea"/>
                          <a:cs typeface="Arial" panose="020B0604020202020204" pitchFamily="34" charset="0"/>
                        </a:rPr>
                        <a:t> </a:t>
                      </a:r>
                      <a:endParaRPr lang="es-ES" sz="1200" dirty="0">
                        <a:solidFill>
                          <a:schemeClr val="tx1"/>
                        </a:solidFill>
                        <a:latin typeface="+mn-lt"/>
                      </a:endParaRPr>
                    </a:p>
                  </a:txBody>
                  <a:tcPr/>
                </a:tc>
                <a:extLst>
                  <a:ext uri="{0D108BD9-81ED-4DB2-BD59-A6C34878D82A}">
                    <a16:rowId xmlns:a16="http://schemas.microsoft.com/office/drawing/2014/main" val="3268651464"/>
                  </a:ext>
                </a:extLst>
              </a:tr>
              <a:tr h="148441">
                <a:tc>
                  <a:txBody>
                    <a:bodyPr/>
                    <a:lstStyle/>
                    <a:p>
                      <a:pPr algn="ctr">
                        <a:lnSpc>
                          <a:spcPct val="80000"/>
                        </a:lnSpc>
                      </a:pPr>
                      <a:r>
                        <a:rPr lang="es-ES" sz="1200" dirty="0" err="1"/>
                        <a:t>Norway</a:t>
                      </a:r>
                      <a:endParaRPr lang="es-ES" sz="1200" dirty="0"/>
                    </a:p>
                  </a:txBody>
                  <a:tcPr/>
                </a:tc>
                <a:tc>
                  <a:txBody>
                    <a:bodyPr/>
                    <a:lstStyle/>
                    <a:p>
                      <a:pPr algn="ctr">
                        <a:lnSpc>
                          <a:spcPct val="80000"/>
                        </a:lnSpc>
                      </a:pPr>
                      <a:r>
                        <a:rPr lang="es-ES" sz="1200" b="0" i="0" kern="1200" dirty="0" err="1">
                          <a:solidFill>
                            <a:schemeClr val="tx1"/>
                          </a:solidFill>
                          <a:effectLst/>
                          <a:latin typeface="+mn-lt"/>
                          <a:ea typeface="+mn-ea"/>
                          <a:cs typeface="Arial" panose="020B0604020202020204" pitchFamily="34" charset="0"/>
                        </a:rPr>
                        <a:t>Øivin</a:t>
                      </a:r>
                      <a:r>
                        <a:rPr lang="es-ES" sz="1200" b="0" i="0" kern="1200" dirty="0">
                          <a:solidFill>
                            <a:schemeClr val="tx1"/>
                          </a:solidFill>
                          <a:effectLst/>
                          <a:latin typeface="+mn-lt"/>
                          <a:ea typeface="+mn-ea"/>
                          <a:cs typeface="Arial" panose="020B0604020202020204" pitchFamily="34" charset="0"/>
                        </a:rPr>
                        <a:t> </a:t>
                      </a:r>
                      <a:r>
                        <a:rPr lang="es-ES" sz="1200" b="0" i="0" kern="1200" dirty="0" err="1">
                          <a:solidFill>
                            <a:schemeClr val="tx1"/>
                          </a:solidFill>
                          <a:effectLst/>
                          <a:latin typeface="+mn-lt"/>
                          <a:ea typeface="+mn-ea"/>
                          <a:cs typeface="Arial" panose="020B0604020202020204" pitchFamily="34" charset="0"/>
                        </a:rPr>
                        <a:t>Christiansen</a:t>
                      </a:r>
                      <a:r>
                        <a:rPr lang="es-ES" sz="1200" b="0" i="0" kern="1200" dirty="0">
                          <a:solidFill>
                            <a:schemeClr val="tx1"/>
                          </a:solidFill>
                          <a:effectLst/>
                          <a:latin typeface="+mn-lt"/>
                          <a:ea typeface="+mn-ea"/>
                          <a:cs typeface="Arial" panose="020B0604020202020204" pitchFamily="34" charset="0"/>
                        </a:rPr>
                        <a:t> &amp; Mona </a:t>
                      </a:r>
                      <a:r>
                        <a:rPr lang="es-ES" sz="1200" b="0" i="0" kern="1200" dirty="0" err="1">
                          <a:solidFill>
                            <a:schemeClr val="tx1"/>
                          </a:solidFill>
                          <a:effectLst/>
                          <a:latin typeface="+mn-lt"/>
                          <a:ea typeface="+mn-ea"/>
                          <a:cs typeface="Arial" panose="020B0604020202020204" pitchFamily="34" charset="0"/>
                        </a:rPr>
                        <a:t>Sandbæk</a:t>
                      </a:r>
                      <a:r>
                        <a:rPr lang="es-ES" sz="1200" b="0" i="0" kern="1200" dirty="0">
                          <a:solidFill>
                            <a:schemeClr val="tx1"/>
                          </a:solidFill>
                          <a:effectLst/>
                          <a:latin typeface="+mn-lt"/>
                          <a:ea typeface="+mn-ea"/>
                          <a:cs typeface="Arial" panose="020B0604020202020204" pitchFamily="34" charset="0"/>
                        </a:rPr>
                        <a:t> </a:t>
                      </a:r>
                      <a:endParaRPr lang="es-ES" sz="1200" dirty="0">
                        <a:solidFill>
                          <a:schemeClr val="tx1"/>
                        </a:solidFill>
                        <a:latin typeface="+mn-lt"/>
                      </a:endParaRPr>
                    </a:p>
                  </a:txBody>
                  <a:tcPr/>
                </a:tc>
                <a:extLst>
                  <a:ext uri="{0D108BD9-81ED-4DB2-BD59-A6C34878D82A}">
                    <a16:rowId xmlns:a16="http://schemas.microsoft.com/office/drawing/2014/main" val="902228511"/>
                  </a:ext>
                </a:extLst>
              </a:tr>
              <a:tr h="148441">
                <a:tc>
                  <a:txBody>
                    <a:bodyPr/>
                    <a:lstStyle/>
                    <a:p>
                      <a:pPr algn="ctr">
                        <a:lnSpc>
                          <a:spcPct val="80000"/>
                        </a:lnSpc>
                      </a:pPr>
                      <a:r>
                        <a:rPr lang="es-ES" sz="1200" dirty="0" err="1"/>
                        <a:t>Poland</a:t>
                      </a:r>
                      <a:endParaRPr lang="es-ES" sz="1200" dirty="0"/>
                    </a:p>
                  </a:txBody>
                  <a:tcPr/>
                </a:tc>
                <a:tc>
                  <a:txBody>
                    <a:bodyPr/>
                    <a:lstStyle/>
                    <a:p>
                      <a:pPr algn="ctr">
                        <a:lnSpc>
                          <a:spcPct val="80000"/>
                        </a:lnSpc>
                      </a:pPr>
                      <a:r>
                        <a:rPr lang="es-ES" sz="1200" b="0" i="0" kern="1200" dirty="0" err="1">
                          <a:solidFill>
                            <a:schemeClr val="tx1"/>
                          </a:solidFill>
                          <a:effectLst/>
                          <a:latin typeface="+mn-lt"/>
                          <a:ea typeface="+mn-ea"/>
                          <a:cs typeface="Arial" panose="020B0604020202020204" pitchFamily="34" charset="0"/>
                        </a:rPr>
                        <a:t>Justyna</a:t>
                      </a:r>
                      <a:r>
                        <a:rPr lang="es-ES" sz="1200" b="0" i="0" kern="1200" dirty="0">
                          <a:solidFill>
                            <a:schemeClr val="tx1"/>
                          </a:solidFill>
                          <a:effectLst/>
                          <a:latin typeface="+mn-lt"/>
                          <a:ea typeface="+mn-ea"/>
                          <a:cs typeface="Arial" panose="020B0604020202020204" pitchFamily="34" charset="0"/>
                        </a:rPr>
                        <a:t> </a:t>
                      </a:r>
                      <a:r>
                        <a:rPr lang="es-ES" sz="1200" b="0" i="0" kern="1200" dirty="0" err="1">
                          <a:solidFill>
                            <a:schemeClr val="tx1"/>
                          </a:solidFill>
                          <a:effectLst/>
                          <a:latin typeface="+mn-lt"/>
                          <a:ea typeface="+mn-ea"/>
                          <a:cs typeface="Arial" panose="020B0604020202020204" pitchFamily="34" charset="0"/>
                        </a:rPr>
                        <a:t>Michałek-Kwiecień</a:t>
                      </a:r>
                      <a:r>
                        <a:rPr lang="es-ES" sz="1200" b="0" i="0" kern="1200" dirty="0">
                          <a:solidFill>
                            <a:schemeClr val="tx1"/>
                          </a:solidFill>
                          <a:effectLst/>
                          <a:latin typeface="+mn-lt"/>
                          <a:ea typeface="+mn-ea"/>
                          <a:cs typeface="Arial" panose="020B0604020202020204" pitchFamily="34" charset="0"/>
                        </a:rPr>
                        <a:t> </a:t>
                      </a:r>
                      <a:endParaRPr lang="es-ES" sz="1200" dirty="0">
                        <a:solidFill>
                          <a:schemeClr val="tx1"/>
                        </a:solidFill>
                        <a:latin typeface="+mn-lt"/>
                      </a:endParaRPr>
                    </a:p>
                  </a:txBody>
                  <a:tcPr/>
                </a:tc>
                <a:extLst>
                  <a:ext uri="{0D108BD9-81ED-4DB2-BD59-A6C34878D82A}">
                    <a16:rowId xmlns:a16="http://schemas.microsoft.com/office/drawing/2014/main" val="1759237177"/>
                  </a:ext>
                </a:extLst>
              </a:tr>
              <a:tr h="148441">
                <a:tc>
                  <a:txBody>
                    <a:bodyPr/>
                    <a:lstStyle/>
                    <a:p>
                      <a:pPr algn="ctr">
                        <a:lnSpc>
                          <a:spcPct val="80000"/>
                        </a:lnSpc>
                      </a:pPr>
                      <a:r>
                        <a:rPr lang="es-ES" sz="1200" dirty="0"/>
                        <a:t>Portugal</a:t>
                      </a:r>
                    </a:p>
                  </a:txBody>
                  <a:tcPr/>
                </a:tc>
                <a:tc>
                  <a:txBody>
                    <a:bodyPr/>
                    <a:lstStyle/>
                    <a:p>
                      <a:pPr algn="ctr">
                        <a:lnSpc>
                          <a:spcPct val="80000"/>
                        </a:lnSpc>
                      </a:pPr>
                      <a:r>
                        <a:rPr lang="es-ES" sz="1200" dirty="0">
                          <a:solidFill>
                            <a:schemeClr val="tx1"/>
                          </a:solidFill>
                          <a:latin typeface="+mn-lt"/>
                        </a:rPr>
                        <a:t>Ana Almeida, Cristina </a:t>
                      </a:r>
                      <a:r>
                        <a:rPr lang="es-ES" sz="1200" dirty="0" err="1">
                          <a:solidFill>
                            <a:schemeClr val="tx1"/>
                          </a:solidFill>
                          <a:latin typeface="+mn-lt"/>
                        </a:rPr>
                        <a:t>Nunes</a:t>
                      </a:r>
                      <a:r>
                        <a:rPr lang="es-ES" sz="1200" baseline="0" dirty="0">
                          <a:solidFill>
                            <a:schemeClr val="tx1"/>
                          </a:solidFill>
                          <a:latin typeface="+mn-lt"/>
                        </a:rPr>
                        <a:t> &amp; </a:t>
                      </a:r>
                      <a:r>
                        <a:rPr lang="es-ES" sz="1200" baseline="0" dirty="0" err="1">
                          <a:solidFill>
                            <a:schemeClr val="tx1"/>
                          </a:solidFill>
                          <a:latin typeface="+mn-lt"/>
                        </a:rPr>
                        <a:t>Orlanda</a:t>
                      </a:r>
                      <a:r>
                        <a:rPr lang="es-ES" sz="1200" baseline="0">
                          <a:solidFill>
                            <a:schemeClr val="tx1"/>
                          </a:solidFill>
                          <a:latin typeface="+mn-lt"/>
                        </a:rPr>
                        <a:t> Cruz</a:t>
                      </a:r>
                      <a:endParaRPr lang="es-ES" sz="1200" baseline="0" dirty="0">
                        <a:solidFill>
                          <a:schemeClr val="tx1"/>
                        </a:solidFill>
                        <a:highlight>
                          <a:srgbClr val="FFFF00"/>
                        </a:highlight>
                        <a:latin typeface="+mn-lt"/>
                      </a:endParaRPr>
                    </a:p>
                  </a:txBody>
                  <a:tcPr/>
                </a:tc>
                <a:extLst>
                  <a:ext uri="{0D108BD9-81ED-4DB2-BD59-A6C34878D82A}">
                    <a16:rowId xmlns:a16="http://schemas.microsoft.com/office/drawing/2014/main" val="2941475658"/>
                  </a:ext>
                </a:extLst>
              </a:tr>
              <a:tr h="148441">
                <a:tc>
                  <a:txBody>
                    <a:bodyPr/>
                    <a:lstStyle/>
                    <a:p>
                      <a:pPr algn="ctr">
                        <a:lnSpc>
                          <a:spcPct val="80000"/>
                        </a:lnSpc>
                      </a:pPr>
                      <a:r>
                        <a:rPr lang="es-ES" sz="1200" dirty="0"/>
                        <a:t>Romania</a:t>
                      </a:r>
                    </a:p>
                  </a:txBody>
                  <a:tcPr/>
                </a:tc>
                <a:tc>
                  <a:txBody>
                    <a:bodyPr/>
                    <a:lstStyle/>
                    <a:p>
                      <a:pPr algn="ctr">
                        <a:lnSpc>
                          <a:spcPct val="80000"/>
                        </a:lnSpc>
                      </a:pPr>
                      <a:r>
                        <a:rPr lang="es-ES" sz="1200" dirty="0" err="1">
                          <a:solidFill>
                            <a:schemeClr val="tx1"/>
                          </a:solidFill>
                          <a:latin typeface="+mn-lt"/>
                          <a:cs typeface="Arial" panose="020B0604020202020204" pitchFamily="34" charset="0"/>
                        </a:rPr>
                        <a:t>Oana</a:t>
                      </a:r>
                      <a:r>
                        <a:rPr lang="es-ES" sz="1200" dirty="0">
                          <a:solidFill>
                            <a:schemeClr val="tx1"/>
                          </a:solidFill>
                          <a:latin typeface="+mn-lt"/>
                          <a:cs typeface="Arial" panose="020B0604020202020204" pitchFamily="34" charset="0"/>
                        </a:rPr>
                        <a:t> David </a:t>
                      </a:r>
                      <a:endParaRPr lang="es-ES" sz="1200" dirty="0">
                        <a:solidFill>
                          <a:schemeClr val="tx1"/>
                        </a:solidFill>
                        <a:latin typeface="+mn-lt"/>
                      </a:endParaRPr>
                    </a:p>
                  </a:txBody>
                  <a:tcPr/>
                </a:tc>
                <a:extLst>
                  <a:ext uri="{0D108BD9-81ED-4DB2-BD59-A6C34878D82A}">
                    <a16:rowId xmlns:a16="http://schemas.microsoft.com/office/drawing/2014/main" val="2399434826"/>
                  </a:ext>
                </a:extLst>
              </a:tr>
              <a:tr h="148441">
                <a:tc>
                  <a:txBody>
                    <a:bodyPr/>
                    <a:lstStyle/>
                    <a:p>
                      <a:pPr algn="ctr">
                        <a:lnSpc>
                          <a:spcPct val="80000"/>
                        </a:lnSpc>
                      </a:pPr>
                      <a:r>
                        <a:rPr lang="es-ES" sz="1200" dirty="0"/>
                        <a:t>Serbia</a:t>
                      </a:r>
                    </a:p>
                  </a:txBody>
                  <a:tcPr/>
                </a:tc>
                <a:tc>
                  <a:txBody>
                    <a:bodyPr/>
                    <a:lstStyle/>
                    <a:p>
                      <a:pPr algn="ctr">
                        <a:lnSpc>
                          <a:spcPct val="80000"/>
                        </a:lnSpc>
                      </a:pPr>
                      <a:r>
                        <a:rPr lang="es-ES" sz="1200" baseline="0" dirty="0" err="1">
                          <a:solidFill>
                            <a:schemeClr val="tx1"/>
                          </a:solidFill>
                          <a:latin typeface="+mn-lt"/>
                          <a:cs typeface="Arial" panose="020B0604020202020204" pitchFamily="34" charset="0"/>
                        </a:rPr>
                        <a:t>Jelena</a:t>
                      </a:r>
                      <a:r>
                        <a:rPr lang="es-ES" sz="1200" baseline="0" dirty="0">
                          <a:solidFill>
                            <a:schemeClr val="tx1"/>
                          </a:solidFill>
                          <a:latin typeface="+mn-lt"/>
                          <a:cs typeface="Arial" panose="020B0604020202020204" pitchFamily="34" charset="0"/>
                        </a:rPr>
                        <a:t> </a:t>
                      </a:r>
                      <a:r>
                        <a:rPr lang="es-ES" sz="1200" baseline="0" dirty="0" err="1">
                          <a:solidFill>
                            <a:schemeClr val="tx1"/>
                          </a:solidFill>
                          <a:latin typeface="+mn-lt"/>
                          <a:cs typeface="Arial" panose="020B0604020202020204" pitchFamily="34" charset="0"/>
                        </a:rPr>
                        <a:t>Arsic</a:t>
                      </a:r>
                      <a:r>
                        <a:rPr lang="es-ES" sz="1200" baseline="0" dirty="0">
                          <a:solidFill>
                            <a:schemeClr val="tx1"/>
                          </a:solidFill>
                          <a:latin typeface="+mn-lt"/>
                          <a:cs typeface="Arial" panose="020B0604020202020204" pitchFamily="34" charset="0"/>
                        </a:rPr>
                        <a:t> &amp; </a:t>
                      </a:r>
                      <a:r>
                        <a:rPr lang="es-ES" sz="1200" baseline="0" dirty="0" err="1">
                          <a:solidFill>
                            <a:schemeClr val="tx1"/>
                          </a:solidFill>
                          <a:latin typeface="+mn-lt"/>
                          <a:cs typeface="Arial" panose="020B0604020202020204" pitchFamily="34" charset="0"/>
                        </a:rPr>
                        <a:t>Nevenka</a:t>
                      </a:r>
                      <a:r>
                        <a:rPr lang="es-ES" sz="1200" baseline="0" dirty="0">
                          <a:solidFill>
                            <a:schemeClr val="tx1"/>
                          </a:solidFill>
                          <a:latin typeface="+mn-lt"/>
                          <a:cs typeface="Arial" panose="020B0604020202020204" pitchFamily="34" charset="0"/>
                        </a:rPr>
                        <a:t> </a:t>
                      </a:r>
                      <a:r>
                        <a:rPr lang="es-ES" sz="1200" baseline="0" dirty="0" err="1">
                          <a:solidFill>
                            <a:schemeClr val="tx1"/>
                          </a:solidFill>
                          <a:latin typeface="+mn-lt"/>
                          <a:cs typeface="Arial" panose="020B0604020202020204" pitchFamily="34" charset="0"/>
                        </a:rPr>
                        <a:t>Zegarac</a:t>
                      </a:r>
                      <a:r>
                        <a:rPr lang="es-ES" sz="1200" baseline="0" dirty="0">
                          <a:solidFill>
                            <a:schemeClr val="tx1"/>
                          </a:solidFill>
                          <a:latin typeface="+mn-lt"/>
                          <a:cs typeface="Arial" panose="020B0604020202020204" pitchFamily="34" charset="0"/>
                        </a:rPr>
                        <a:t> </a:t>
                      </a:r>
                      <a:endParaRPr lang="es-ES" sz="1200" dirty="0">
                        <a:solidFill>
                          <a:schemeClr val="tx1"/>
                        </a:solidFill>
                        <a:latin typeface="+mn-lt"/>
                      </a:endParaRPr>
                    </a:p>
                  </a:txBody>
                  <a:tcPr/>
                </a:tc>
                <a:extLst>
                  <a:ext uri="{0D108BD9-81ED-4DB2-BD59-A6C34878D82A}">
                    <a16:rowId xmlns:a16="http://schemas.microsoft.com/office/drawing/2014/main" val="909413012"/>
                  </a:ext>
                </a:extLst>
              </a:tr>
              <a:tr h="148441">
                <a:tc>
                  <a:txBody>
                    <a:bodyPr/>
                    <a:lstStyle/>
                    <a:p>
                      <a:pPr algn="ctr">
                        <a:lnSpc>
                          <a:spcPct val="80000"/>
                        </a:lnSpc>
                      </a:pPr>
                      <a:r>
                        <a:rPr lang="es-ES" sz="1200" dirty="0" err="1"/>
                        <a:t>Slovenia</a:t>
                      </a:r>
                      <a:endParaRPr lang="es-ES" sz="1200" dirty="0"/>
                    </a:p>
                  </a:txBody>
                  <a:tcPr/>
                </a:tc>
                <a:tc>
                  <a:txBody>
                    <a:bodyPr/>
                    <a:lstStyle/>
                    <a:p>
                      <a:pPr algn="ctr">
                        <a:lnSpc>
                          <a:spcPct val="80000"/>
                        </a:lnSpc>
                      </a:pPr>
                      <a:r>
                        <a:rPr lang="es-ES" sz="1200" baseline="0" dirty="0">
                          <a:solidFill>
                            <a:schemeClr val="tx1"/>
                          </a:solidFill>
                          <a:latin typeface="+mn-lt"/>
                          <a:cs typeface="Arial" panose="020B0604020202020204" pitchFamily="34" charset="0"/>
                        </a:rPr>
                        <a:t>Nina </a:t>
                      </a:r>
                      <a:r>
                        <a:rPr lang="es-ES" sz="1200" baseline="0" dirty="0" err="1">
                          <a:solidFill>
                            <a:schemeClr val="tx1"/>
                          </a:solidFill>
                          <a:latin typeface="+mn-lt"/>
                          <a:cs typeface="Arial" panose="020B0604020202020204" pitchFamily="34" charset="0"/>
                        </a:rPr>
                        <a:t>Mesl</a:t>
                      </a:r>
                      <a:r>
                        <a:rPr lang="es-ES" sz="1200" baseline="0" dirty="0">
                          <a:solidFill>
                            <a:schemeClr val="tx1"/>
                          </a:solidFill>
                          <a:latin typeface="+mn-lt"/>
                          <a:cs typeface="Arial" panose="020B0604020202020204" pitchFamily="34" charset="0"/>
                        </a:rPr>
                        <a:t> &amp; </a:t>
                      </a:r>
                      <a:r>
                        <a:rPr lang="es-ES" sz="1200" baseline="0" dirty="0" err="1">
                          <a:solidFill>
                            <a:schemeClr val="tx1"/>
                          </a:solidFill>
                          <a:latin typeface="+mn-lt"/>
                          <a:cs typeface="Arial" panose="020B0604020202020204" pitchFamily="34" charset="0"/>
                        </a:rPr>
                        <a:t>Tadeja</a:t>
                      </a:r>
                      <a:r>
                        <a:rPr lang="es-ES" sz="1200" baseline="0" dirty="0">
                          <a:solidFill>
                            <a:schemeClr val="tx1"/>
                          </a:solidFill>
                          <a:latin typeface="+mn-lt"/>
                          <a:cs typeface="Arial" panose="020B0604020202020204" pitchFamily="34" charset="0"/>
                        </a:rPr>
                        <a:t> </a:t>
                      </a:r>
                      <a:r>
                        <a:rPr lang="es-ES" sz="1200" baseline="0" dirty="0" err="1">
                          <a:solidFill>
                            <a:schemeClr val="tx1"/>
                          </a:solidFill>
                          <a:latin typeface="+mn-lt"/>
                          <a:cs typeface="Arial" panose="020B0604020202020204" pitchFamily="34" charset="0"/>
                        </a:rPr>
                        <a:t>Kodele</a:t>
                      </a:r>
                      <a:r>
                        <a:rPr lang="es-ES" sz="1200" baseline="0" dirty="0">
                          <a:solidFill>
                            <a:schemeClr val="tx1"/>
                          </a:solidFill>
                          <a:latin typeface="+mn-lt"/>
                          <a:cs typeface="Arial" panose="020B0604020202020204" pitchFamily="34" charset="0"/>
                        </a:rPr>
                        <a:t> </a:t>
                      </a:r>
                      <a:endParaRPr lang="es-ES" sz="1200" dirty="0">
                        <a:solidFill>
                          <a:schemeClr val="tx1"/>
                        </a:solidFill>
                        <a:latin typeface="+mn-lt"/>
                      </a:endParaRPr>
                    </a:p>
                  </a:txBody>
                  <a:tcPr/>
                </a:tc>
                <a:extLst>
                  <a:ext uri="{0D108BD9-81ED-4DB2-BD59-A6C34878D82A}">
                    <a16:rowId xmlns:a16="http://schemas.microsoft.com/office/drawing/2014/main" val="862683383"/>
                  </a:ext>
                </a:extLst>
              </a:tr>
              <a:tr h="148441">
                <a:tc>
                  <a:txBody>
                    <a:bodyPr/>
                    <a:lstStyle/>
                    <a:p>
                      <a:pPr algn="ctr">
                        <a:lnSpc>
                          <a:spcPct val="80000"/>
                        </a:lnSpc>
                      </a:pPr>
                      <a:r>
                        <a:rPr lang="es-ES" sz="1200" dirty="0" err="1"/>
                        <a:t>Spain</a:t>
                      </a:r>
                      <a:endParaRPr lang="es-ES" sz="1200" dirty="0"/>
                    </a:p>
                  </a:txBody>
                  <a:tcPr/>
                </a:tc>
                <a:tc>
                  <a:txBody>
                    <a:bodyPr/>
                    <a:lstStyle/>
                    <a:p>
                      <a:pPr algn="ctr">
                        <a:lnSpc>
                          <a:spcPct val="80000"/>
                        </a:lnSpc>
                      </a:pPr>
                      <a:r>
                        <a:rPr lang="es-ES" sz="1200" dirty="0" err="1">
                          <a:solidFill>
                            <a:schemeClr val="tx1"/>
                          </a:solidFill>
                          <a:latin typeface="+mn-lt"/>
                        </a:rPr>
                        <a:t>Mª</a:t>
                      </a:r>
                      <a:r>
                        <a:rPr lang="es-ES" sz="1200" dirty="0">
                          <a:solidFill>
                            <a:schemeClr val="tx1"/>
                          </a:solidFill>
                          <a:latin typeface="+mn-lt"/>
                        </a:rPr>
                        <a:t> José Rodrigo, Isabel Bernedo &amp; Victoria Hidalgo</a:t>
                      </a:r>
                    </a:p>
                  </a:txBody>
                  <a:tcPr/>
                </a:tc>
                <a:extLst>
                  <a:ext uri="{0D108BD9-81ED-4DB2-BD59-A6C34878D82A}">
                    <a16:rowId xmlns:a16="http://schemas.microsoft.com/office/drawing/2014/main" val="3404138013"/>
                  </a:ext>
                </a:extLst>
              </a:tr>
              <a:tr h="148441">
                <a:tc>
                  <a:txBody>
                    <a:bodyPr/>
                    <a:lstStyle/>
                    <a:p>
                      <a:pPr algn="ctr">
                        <a:lnSpc>
                          <a:spcPct val="80000"/>
                        </a:lnSpc>
                      </a:pPr>
                      <a:r>
                        <a:rPr lang="es-ES" sz="1200" dirty="0" err="1"/>
                        <a:t>Switzerland</a:t>
                      </a:r>
                      <a:endParaRPr lang="es-ES" sz="1200" dirty="0"/>
                    </a:p>
                  </a:txBody>
                  <a:tcPr/>
                </a:tc>
                <a:tc>
                  <a:txBody>
                    <a:bodyPr/>
                    <a:lstStyle/>
                    <a:p>
                      <a:pPr algn="ctr">
                        <a:lnSpc>
                          <a:spcPct val="80000"/>
                        </a:lnSpc>
                      </a:pPr>
                      <a:r>
                        <a:rPr lang="es-ES" sz="1200" baseline="0" dirty="0">
                          <a:solidFill>
                            <a:schemeClr val="tx1"/>
                          </a:solidFill>
                          <a:latin typeface="+mn-lt"/>
                          <a:cs typeface="Arial" panose="020B0604020202020204" pitchFamily="34" charset="0"/>
                        </a:rPr>
                        <a:t>Roberta </a:t>
                      </a:r>
                      <a:r>
                        <a:rPr lang="es-ES" sz="1200" baseline="0" dirty="0" err="1">
                          <a:solidFill>
                            <a:schemeClr val="tx1"/>
                          </a:solidFill>
                          <a:latin typeface="+mn-lt"/>
                          <a:cs typeface="Arial" panose="020B0604020202020204" pitchFamily="34" charset="0"/>
                        </a:rPr>
                        <a:t>Ruggiero</a:t>
                      </a:r>
                      <a:r>
                        <a:rPr lang="es-ES" sz="1200" baseline="0" dirty="0">
                          <a:solidFill>
                            <a:schemeClr val="tx1"/>
                          </a:solidFill>
                          <a:latin typeface="+mn-lt"/>
                          <a:cs typeface="Arial" panose="020B0604020202020204" pitchFamily="34" charset="0"/>
                        </a:rPr>
                        <a:t> </a:t>
                      </a:r>
                      <a:endParaRPr lang="es-ES" sz="1200" dirty="0">
                        <a:solidFill>
                          <a:schemeClr val="tx1"/>
                        </a:solidFill>
                        <a:latin typeface="+mn-lt"/>
                      </a:endParaRPr>
                    </a:p>
                  </a:txBody>
                  <a:tcPr/>
                </a:tc>
                <a:extLst>
                  <a:ext uri="{0D108BD9-81ED-4DB2-BD59-A6C34878D82A}">
                    <a16:rowId xmlns:a16="http://schemas.microsoft.com/office/drawing/2014/main" val="3618289311"/>
                  </a:ext>
                </a:extLst>
              </a:tr>
              <a:tr h="148441">
                <a:tc>
                  <a:txBody>
                    <a:bodyPr/>
                    <a:lstStyle/>
                    <a:p>
                      <a:pPr algn="ctr">
                        <a:lnSpc>
                          <a:spcPct val="80000"/>
                        </a:lnSpc>
                      </a:pPr>
                      <a:r>
                        <a:rPr lang="es-ES" sz="1200" dirty="0" err="1"/>
                        <a:t>The</a:t>
                      </a:r>
                      <a:r>
                        <a:rPr lang="es-ES" sz="1200" dirty="0"/>
                        <a:t> </a:t>
                      </a:r>
                      <a:r>
                        <a:rPr lang="es-ES" sz="1200" dirty="0" err="1"/>
                        <a:t>Netherlands</a:t>
                      </a:r>
                      <a:endParaRPr lang="es-ES" sz="1200" dirty="0"/>
                    </a:p>
                  </a:txBody>
                  <a:tcPr/>
                </a:tc>
                <a:tc>
                  <a:txBody>
                    <a:bodyPr/>
                    <a:lstStyle/>
                    <a:p>
                      <a:pPr algn="ctr">
                        <a:lnSpc>
                          <a:spcPct val="80000"/>
                        </a:lnSpc>
                      </a:pPr>
                      <a:r>
                        <a:rPr lang="es-ES" sz="1200" baseline="0" dirty="0">
                          <a:solidFill>
                            <a:schemeClr val="tx1"/>
                          </a:solidFill>
                          <a:latin typeface="+mn-lt"/>
                          <a:cs typeface="Arial" panose="020B0604020202020204" pitchFamily="34" charset="0"/>
                        </a:rPr>
                        <a:t>Patty </a:t>
                      </a:r>
                      <a:r>
                        <a:rPr lang="es-ES" sz="1200" baseline="0" dirty="0" err="1">
                          <a:solidFill>
                            <a:schemeClr val="tx1"/>
                          </a:solidFill>
                          <a:latin typeface="+mn-lt"/>
                          <a:cs typeface="Arial" panose="020B0604020202020204" pitchFamily="34" charset="0"/>
                        </a:rPr>
                        <a:t>Leijten</a:t>
                      </a:r>
                      <a:r>
                        <a:rPr lang="es-ES" sz="1200" baseline="0" dirty="0">
                          <a:solidFill>
                            <a:schemeClr val="tx1"/>
                          </a:solidFill>
                          <a:latin typeface="+mn-lt"/>
                          <a:cs typeface="Arial" panose="020B0604020202020204" pitchFamily="34" charset="0"/>
                        </a:rPr>
                        <a:t> </a:t>
                      </a:r>
                      <a:endParaRPr lang="es-ES" sz="1200" dirty="0">
                        <a:solidFill>
                          <a:schemeClr val="tx1"/>
                        </a:solidFill>
                        <a:latin typeface="+mn-lt"/>
                      </a:endParaRPr>
                    </a:p>
                  </a:txBody>
                  <a:tcPr/>
                </a:tc>
                <a:extLst>
                  <a:ext uri="{0D108BD9-81ED-4DB2-BD59-A6C34878D82A}">
                    <a16:rowId xmlns:a16="http://schemas.microsoft.com/office/drawing/2014/main" val="3173563095"/>
                  </a:ext>
                </a:extLst>
              </a:tr>
              <a:tr h="148441">
                <a:tc>
                  <a:txBody>
                    <a:bodyPr/>
                    <a:lstStyle/>
                    <a:p>
                      <a:pPr algn="ctr">
                        <a:lnSpc>
                          <a:spcPct val="80000"/>
                        </a:lnSpc>
                      </a:pPr>
                      <a:r>
                        <a:rPr lang="es-ES" sz="1200" dirty="0" err="1"/>
                        <a:t>Turkey</a:t>
                      </a:r>
                      <a:endParaRPr lang="es-ES" sz="1200" dirty="0"/>
                    </a:p>
                  </a:txBody>
                  <a:tcPr/>
                </a:tc>
                <a:tc>
                  <a:txBody>
                    <a:bodyPr/>
                    <a:lstStyle/>
                    <a:p>
                      <a:pPr algn="ctr">
                        <a:lnSpc>
                          <a:spcPct val="80000"/>
                        </a:lnSpc>
                      </a:pPr>
                      <a:r>
                        <a:rPr lang="es-ES" sz="1200" b="0" i="0" kern="1200" dirty="0" err="1">
                          <a:solidFill>
                            <a:schemeClr val="tx1"/>
                          </a:solidFill>
                          <a:effectLst/>
                          <a:latin typeface="+mn-lt"/>
                          <a:ea typeface="+mn-ea"/>
                          <a:cs typeface="Arial" panose="020B0604020202020204" pitchFamily="34" charset="0"/>
                        </a:rPr>
                        <a:t>Burcu</a:t>
                      </a:r>
                      <a:r>
                        <a:rPr lang="es-ES" sz="1200" b="0" i="0" kern="1200" dirty="0">
                          <a:solidFill>
                            <a:schemeClr val="tx1"/>
                          </a:solidFill>
                          <a:effectLst/>
                          <a:latin typeface="+mn-lt"/>
                          <a:ea typeface="+mn-ea"/>
                          <a:cs typeface="Arial" panose="020B0604020202020204" pitchFamily="34" charset="0"/>
                        </a:rPr>
                        <a:t> </a:t>
                      </a:r>
                      <a:r>
                        <a:rPr lang="es-ES" sz="1200" b="0" i="0" kern="1200" dirty="0" err="1">
                          <a:solidFill>
                            <a:schemeClr val="tx1"/>
                          </a:solidFill>
                          <a:effectLst/>
                          <a:latin typeface="+mn-lt"/>
                          <a:ea typeface="+mn-ea"/>
                          <a:cs typeface="Arial" panose="020B0604020202020204" pitchFamily="34" charset="0"/>
                        </a:rPr>
                        <a:t>Kömürcü</a:t>
                      </a:r>
                      <a:r>
                        <a:rPr lang="es-ES" sz="1200" b="0" i="0" kern="1200" dirty="0">
                          <a:solidFill>
                            <a:schemeClr val="tx1"/>
                          </a:solidFill>
                          <a:effectLst/>
                          <a:latin typeface="+mn-lt"/>
                          <a:ea typeface="+mn-ea"/>
                          <a:cs typeface="Arial" panose="020B0604020202020204" pitchFamily="34" charset="0"/>
                        </a:rPr>
                        <a:t> </a:t>
                      </a:r>
                      <a:r>
                        <a:rPr lang="es-ES" sz="1200" b="0" i="0" kern="1200" dirty="0" err="1">
                          <a:solidFill>
                            <a:schemeClr val="tx1"/>
                          </a:solidFill>
                          <a:effectLst/>
                          <a:latin typeface="+mn-lt"/>
                          <a:ea typeface="+mn-ea"/>
                          <a:cs typeface="Arial" panose="020B0604020202020204" pitchFamily="34" charset="0"/>
                        </a:rPr>
                        <a:t>Akik</a:t>
                      </a:r>
                      <a:r>
                        <a:rPr lang="es-ES" sz="1200" b="0" i="0" kern="1200" dirty="0">
                          <a:solidFill>
                            <a:schemeClr val="tx1"/>
                          </a:solidFill>
                          <a:effectLst/>
                          <a:latin typeface="+mn-lt"/>
                          <a:ea typeface="+mn-ea"/>
                          <a:cs typeface="Arial" panose="020B0604020202020204" pitchFamily="34" charset="0"/>
                        </a:rPr>
                        <a:t> &amp; </a:t>
                      </a:r>
                      <a:r>
                        <a:rPr lang="es-ES" sz="1200" dirty="0" err="1">
                          <a:solidFill>
                            <a:schemeClr val="tx1"/>
                          </a:solidFill>
                          <a:latin typeface="+mn-lt"/>
                          <a:cs typeface="Arial" panose="020B0604020202020204" pitchFamily="34" charset="0"/>
                        </a:rPr>
                        <a:t>Gamze</a:t>
                      </a:r>
                      <a:r>
                        <a:rPr lang="es-ES" sz="1200" dirty="0">
                          <a:solidFill>
                            <a:schemeClr val="tx1"/>
                          </a:solidFill>
                          <a:latin typeface="+mn-lt"/>
                          <a:cs typeface="Arial" panose="020B0604020202020204" pitchFamily="34" charset="0"/>
                        </a:rPr>
                        <a:t> Er </a:t>
                      </a:r>
                      <a:r>
                        <a:rPr lang="es-ES" sz="1200" dirty="0" err="1">
                          <a:solidFill>
                            <a:schemeClr val="tx1"/>
                          </a:solidFill>
                          <a:latin typeface="+mn-lt"/>
                          <a:cs typeface="Arial" panose="020B0604020202020204" pitchFamily="34" charset="0"/>
                        </a:rPr>
                        <a:t>Vargün</a:t>
                      </a:r>
                      <a:r>
                        <a:rPr lang="es-ES" sz="1200" dirty="0">
                          <a:solidFill>
                            <a:schemeClr val="tx1"/>
                          </a:solidFill>
                          <a:latin typeface="+mn-lt"/>
                          <a:cs typeface="Arial" panose="020B0604020202020204" pitchFamily="34" charset="0"/>
                        </a:rPr>
                        <a:t> </a:t>
                      </a:r>
                      <a:endParaRPr lang="es-ES" sz="1200" dirty="0">
                        <a:solidFill>
                          <a:schemeClr val="tx1"/>
                        </a:solidFill>
                        <a:latin typeface="+mn-lt"/>
                      </a:endParaRPr>
                    </a:p>
                  </a:txBody>
                  <a:tcPr/>
                </a:tc>
                <a:extLst>
                  <a:ext uri="{0D108BD9-81ED-4DB2-BD59-A6C34878D82A}">
                    <a16:rowId xmlns:a16="http://schemas.microsoft.com/office/drawing/2014/main" val="2918349198"/>
                  </a:ext>
                </a:extLst>
              </a:tr>
              <a:tr h="148441">
                <a:tc>
                  <a:txBody>
                    <a:bodyPr/>
                    <a:lstStyle/>
                    <a:p>
                      <a:pPr algn="ctr">
                        <a:lnSpc>
                          <a:spcPct val="80000"/>
                        </a:lnSpc>
                      </a:pPr>
                      <a:r>
                        <a:rPr lang="es-ES" sz="1200" dirty="0"/>
                        <a:t>UK</a:t>
                      </a:r>
                    </a:p>
                  </a:txBody>
                  <a:tcPr/>
                </a:tc>
                <a:tc>
                  <a:txBody>
                    <a:bodyPr/>
                    <a:lstStyle/>
                    <a:p>
                      <a:pPr algn="ctr">
                        <a:lnSpc>
                          <a:spcPct val="80000"/>
                        </a:lnSpc>
                      </a:pPr>
                      <a:r>
                        <a:rPr lang="es-ES" sz="1200" dirty="0">
                          <a:solidFill>
                            <a:schemeClr val="tx1"/>
                          </a:solidFill>
                          <a:latin typeface="+mn-lt"/>
                          <a:cs typeface="Arial" panose="020B0604020202020204" pitchFamily="34" charset="0"/>
                        </a:rPr>
                        <a:t>Andy Lloyd &amp;</a:t>
                      </a:r>
                      <a:r>
                        <a:rPr lang="es-ES" sz="1200" baseline="0" dirty="0">
                          <a:solidFill>
                            <a:schemeClr val="tx1"/>
                          </a:solidFill>
                          <a:latin typeface="+mn-lt"/>
                          <a:cs typeface="Arial" panose="020B0604020202020204" pitchFamily="34" charset="0"/>
                        </a:rPr>
                        <a:t> </a:t>
                      </a:r>
                      <a:r>
                        <a:rPr lang="es-ES" sz="1200" baseline="0" dirty="0" err="1">
                          <a:solidFill>
                            <a:schemeClr val="tx1"/>
                          </a:solidFill>
                          <a:latin typeface="+mn-lt"/>
                          <a:cs typeface="Arial" panose="020B0604020202020204" pitchFamily="34" charset="0"/>
                        </a:rPr>
                        <a:t>Harriet</a:t>
                      </a:r>
                      <a:r>
                        <a:rPr lang="es-ES" sz="1200" baseline="0" dirty="0">
                          <a:solidFill>
                            <a:schemeClr val="tx1"/>
                          </a:solidFill>
                          <a:latin typeface="+mn-lt"/>
                          <a:cs typeface="Arial" panose="020B0604020202020204" pitchFamily="34" charset="0"/>
                        </a:rPr>
                        <a:t> Churchill</a:t>
                      </a:r>
                      <a:endParaRPr lang="es-ES" sz="1200" dirty="0">
                        <a:solidFill>
                          <a:schemeClr val="tx1"/>
                        </a:solidFill>
                        <a:latin typeface="+mn-lt"/>
                      </a:endParaRPr>
                    </a:p>
                  </a:txBody>
                  <a:tcPr/>
                </a:tc>
                <a:extLst>
                  <a:ext uri="{0D108BD9-81ED-4DB2-BD59-A6C34878D82A}">
                    <a16:rowId xmlns:a16="http://schemas.microsoft.com/office/drawing/2014/main" val="2924334"/>
                  </a:ext>
                </a:extLst>
              </a:tr>
            </a:tbl>
          </a:graphicData>
        </a:graphic>
      </p:graphicFrame>
      <p:sp>
        <p:nvSpPr>
          <p:cNvPr id="17" name="CuadroTexto 16">
            <a:extLst>
              <a:ext uri="{FF2B5EF4-FFF2-40B4-BE49-F238E27FC236}">
                <a16:creationId xmlns:a16="http://schemas.microsoft.com/office/drawing/2014/main" id="{79D5C3DF-A917-502A-A0D9-0D3E1B2101F6}"/>
              </a:ext>
            </a:extLst>
          </p:cNvPr>
          <p:cNvSpPr txBox="1"/>
          <p:nvPr/>
        </p:nvSpPr>
        <p:spPr>
          <a:xfrm>
            <a:off x="-53404" y="3935546"/>
            <a:ext cx="3539282" cy="1477328"/>
          </a:xfrm>
          <a:prstGeom prst="rect">
            <a:avLst/>
          </a:prstGeom>
          <a:noFill/>
        </p:spPr>
        <p:txBody>
          <a:bodyPr wrap="square">
            <a:spAutoFit/>
          </a:bodyPr>
          <a:lstStyle/>
          <a:p>
            <a:pPr algn="ctr"/>
            <a:r>
              <a:rPr lang="es-ES" dirty="0" err="1"/>
              <a:t>Coordinated</a:t>
            </a:r>
            <a:r>
              <a:rPr lang="es-ES" dirty="0"/>
              <a:t> </a:t>
            </a:r>
            <a:r>
              <a:rPr lang="es-ES" dirty="0" err="1"/>
              <a:t>from</a:t>
            </a:r>
            <a:r>
              <a:rPr lang="es-ES" dirty="0"/>
              <a:t> WP1</a:t>
            </a:r>
          </a:p>
          <a:p>
            <a:pPr algn="ctr"/>
            <a:endParaRPr lang="es-ES" dirty="0"/>
          </a:p>
          <a:p>
            <a:pPr algn="ctr"/>
            <a:r>
              <a:rPr lang="es-ES" dirty="0" err="1"/>
              <a:t>Supported</a:t>
            </a:r>
            <a:r>
              <a:rPr lang="es-ES" dirty="0"/>
              <a:t> </a:t>
            </a:r>
            <a:r>
              <a:rPr lang="es-ES" dirty="0" err="1"/>
              <a:t>by</a:t>
            </a:r>
            <a:r>
              <a:rPr lang="es-ES" dirty="0"/>
              <a:t> Sofía Baena &amp; </a:t>
            </a:r>
          </a:p>
          <a:p>
            <a:pPr algn="ctr"/>
            <a:endParaRPr lang="es-ES" dirty="0"/>
          </a:p>
          <a:p>
            <a:pPr algn="ctr"/>
            <a:r>
              <a:rPr lang="es-ES" dirty="0"/>
              <a:t>Jean </a:t>
            </a:r>
            <a:r>
              <a:rPr lang="es-ES" dirty="0" err="1"/>
              <a:t>Grasmeijer</a:t>
            </a:r>
            <a:endParaRPr lang="es-ES" dirty="0"/>
          </a:p>
        </p:txBody>
      </p:sp>
      <p:grpSp>
        <p:nvGrpSpPr>
          <p:cNvPr id="2" name="Grupo 1">
            <a:extLst>
              <a:ext uri="{FF2B5EF4-FFF2-40B4-BE49-F238E27FC236}">
                <a16:creationId xmlns:a16="http://schemas.microsoft.com/office/drawing/2014/main" id="{072234F4-103B-30FB-F13D-7E75CC680A4B}"/>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FAE85689-A053-A61A-56C0-92A301D8DEC1}"/>
                </a:ext>
              </a:extLst>
            </p:cNvPr>
            <p:cNvGrpSpPr/>
            <p:nvPr/>
          </p:nvGrpSpPr>
          <p:grpSpPr>
            <a:xfrm>
              <a:off x="10600558" y="110686"/>
              <a:ext cx="1483514" cy="307777"/>
              <a:chOff x="10612043" y="212897"/>
              <a:chExt cx="1483514" cy="307777"/>
            </a:xfrm>
          </p:grpSpPr>
          <p:sp>
            <p:nvSpPr>
              <p:cNvPr id="5" name="CuadroTexto 4">
                <a:extLst>
                  <a:ext uri="{FF2B5EF4-FFF2-40B4-BE49-F238E27FC236}">
                    <a16:creationId xmlns:a16="http://schemas.microsoft.com/office/drawing/2014/main" id="{068A25A0-E568-9D0D-37BC-64E943534663}"/>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6" name="Picture 3">
                <a:extLst>
                  <a:ext uri="{FF2B5EF4-FFF2-40B4-BE49-F238E27FC236}">
                    <a16:creationId xmlns:a16="http://schemas.microsoft.com/office/drawing/2014/main" id="{CB52C7CD-C2CC-2C0E-2478-FAFE2CC0BDDB}"/>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4" name="Imagen 3" descr="Captura de pantalla de computadora&#10;&#10;Descripción generada automáticamente">
              <a:extLst>
                <a:ext uri="{FF2B5EF4-FFF2-40B4-BE49-F238E27FC236}">
                  <a16:creationId xmlns:a16="http://schemas.microsoft.com/office/drawing/2014/main" id="{68F06A3A-ABE8-C033-C1FD-C442183945BB}"/>
                </a:ext>
              </a:extLst>
            </p:cNvPr>
            <p:cNvPicPr>
              <a:picLocks noChangeAspect="1"/>
            </p:cNvPicPr>
            <p:nvPr/>
          </p:nvPicPr>
          <p:blipFill rotWithShape="1">
            <a:blip r:embed="rId4">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12" name="CuadroTexto 11">
            <a:extLst>
              <a:ext uri="{FF2B5EF4-FFF2-40B4-BE49-F238E27FC236}">
                <a16:creationId xmlns:a16="http://schemas.microsoft.com/office/drawing/2014/main" id="{065A672F-DDBD-F24A-9E39-3433BEA90887}"/>
              </a:ext>
            </a:extLst>
          </p:cNvPr>
          <p:cNvSpPr txBox="1"/>
          <p:nvPr/>
        </p:nvSpPr>
        <p:spPr>
          <a:xfrm>
            <a:off x="-1" y="2228671"/>
            <a:ext cx="3539282" cy="1077218"/>
          </a:xfrm>
          <a:prstGeom prst="rect">
            <a:avLst/>
          </a:prstGeom>
          <a:noFill/>
        </p:spPr>
        <p:txBody>
          <a:bodyPr wrap="square">
            <a:spAutoFit/>
          </a:bodyPr>
          <a:lstStyle/>
          <a:p>
            <a:pPr algn="ctr"/>
            <a:r>
              <a:rPr lang="es-ES" sz="3200" dirty="0">
                <a:solidFill>
                  <a:srgbClr val="2D3778"/>
                </a:solidFill>
                <a:latin typeface="Arial" panose="020B0604020202020204" pitchFamily="34" charset="0"/>
                <a:cs typeface="Arial" panose="020B0604020202020204" pitchFamily="34" charset="0"/>
              </a:rPr>
              <a:t>CIG TEAM: </a:t>
            </a:r>
          </a:p>
          <a:p>
            <a:pPr algn="ctr"/>
            <a:r>
              <a:rPr lang="es-ES" sz="3200" dirty="0" err="1">
                <a:solidFill>
                  <a:srgbClr val="2D3778"/>
                </a:solidFill>
                <a:latin typeface="Arial" panose="020B0604020202020204" pitchFamily="34" charset="0"/>
                <a:cs typeface="Arial" panose="020B0604020202020204" pitchFamily="34" charset="0"/>
              </a:rPr>
              <a:t>National</a:t>
            </a:r>
            <a:r>
              <a:rPr lang="es-ES" sz="3200" dirty="0">
                <a:solidFill>
                  <a:srgbClr val="2D3778"/>
                </a:solidFill>
                <a:latin typeface="Arial" panose="020B0604020202020204" pitchFamily="34" charset="0"/>
                <a:cs typeface="Arial" panose="020B0604020202020204" pitchFamily="34" charset="0"/>
              </a:rPr>
              <a:t> </a:t>
            </a:r>
            <a:r>
              <a:rPr lang="es-ES" sz="3200" dirty="0" err="1">
                <a:solidFill>
                  <a:srgbClr val="2D3778"/>
                </a:solidFill>
                <a:latin typeface="Arial" panose="020B0604020202020204" pitchFamily="34" charset="0"/>
                <a:cs typeface="Arial" panose="020B0604020202020204" pitchFamily="34" charset="0"/>
              </a:rPr>
              <a:t>level</a:t>
            </a:r>
            <a:endParaRPr lang="es-ES" sz="3200" dirty="0"/>
          </a:p>
        </p:txBody>
      </p:sp>
    </p:spTree>
    <p:extLst>
      <p:ext uri="{BB962C8B-B14F-4D97-AF65-F5344CB8AC3E}">
        <p14:creationId xmlns:p14="http://schemas.microsoft.com/office/powerpoint/2010/main" val="302767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0" y="2196133"/>
            <a:ext cx="12192000" cy="896470"/>
          </a:xfrm>
        </p:spPr>
        <p:txBody>
          <a:bodyPr>
            <a:normAutofit/>
          </a:bodyPr>
          <a:lstStyle/>
          <a:p>
            <a:pPr algn="ctr"/>
            <a:r>
              <a:rPr lang="es-ES" sz="4000" dirty="0" err="1">
                <a:solidFill>
                  <a:srgbClr val="2D3778"/>
                </a:solidFill>
                <a:latin typeface="Arial" panose="020B0604020202020204" pitchFamily="34" charset="0"/>
                <a:cs typeface="Arial" panose="020B0604020202020204" pitchFamily="34" charset="0"/>
              </a:rPr>
              <a:t>Thank</a:t>
            </a:r>
            <a:r>
              <a:rPr lang="es-ES" sz="4000" dirty="0">
                <a:solidFill>
                  <a:srgbClr val="2D3778"/>
                </a:solidFill>
                <a:latin typeface="Arial" panose="020B0604020202020204" pitchFamily="34" charset="0"/>
                <a:cs typeface="Arial" panose="020B0604020202020204" pitchFamily="34" charset="0"/>
              </a:rPr>
              <a:t> </a:t>
            </a:r>
            <a:r>
              <a:rPr lang="es-ES" sz="4000" dirty="0" err="1">
                <a:solidFill>
                  <a:srgbClr val="2D3778"/>
                </a:solidFill>
                <a:latin typeface="Arial" panose="020B0604020202020204" pitchFamily="34" charset="0"/>
                <a:cs typeface="Arial" panose="020B0604020202020204" pitchFamily="34" charset="0"/>
              </a:rPr>
              <a:t>you</a:t>
            </a:r>
            <a:r>
              <a:rPr lang="es-ES" sz="4000" dirty="0">
                <a:solidFill>
                  <a:srgbClr val="2D3778"/>
                </a:solidFill>
                <a:latin typeface="Arial" panose="020B0604020202020204" pitchFamily="34" charset="0"/>
                <a:cs typeface="Arial" panose="020B0604020202020204" pitchFamily="34" charset="0"/>
              </a:rPr>
              <a:t> </a:t>
            </a:r>
            <a:r>
              <a:rPr lang="es-ES" sz="4000" dirty="0" err="1">
                <a:solidFill>
                  <a:srgbClr val="2D3778"/>
                </a:solidFill>
                <a:latin typeface="Arial" panose="020B0604020202020204" pitchFamily="34" charset="0"/>
                <a:cs typeface="Arial" panose="020B0604020202020204" pitchFamily="34" charset="0"/>
              </a:rPr>
              <a:t>very</a:t>
            </a:r>
            <a:r>
              <a:rPr lang="es-ES" sz="4000" dirty="0">
                <a:solidFill>
                  <a:srgbClr val="2D3778"/>
                </a:solidFill>
                <a:latin typeface="Arial" panose="020B0604020202020204" pitchFamily="34" charset="0"/>
                <a:cs typeface="Arial" panose="020B0604020202020204" pitchFamily="34" charset="0"/>
              </a:rPr>
              <a:t> </a:t>
            </a:r>
            <a:r>
              <a:rPr lang="es-ES" sz="4000" dirty="0" err="1">
                <a:solidFill>
                  <a:srgbClr val="2D3778"/>
                </a:solidFill>
                <a:latin typeface="Arial" panose="020B0604020202020204" pitchFamily="34" charset="0"/>
                <a:cs typeface="Arial" panose="020B0604020202020204" pitchFamily="34" charset="0"/>
              </a:rPr>
              <a:t>much</a:t>
            </a:r>
            <a:r>
              <a:rPr lang="es-ES" sz="4000" dirty="0">
                <a:solidFill>
                  <a:srgbClr val="2D3778"/>
                </a:solidFill>
                <a:latin typeface="Arial" panose="020B0604020202020204" pitchFamily="34" charset="0"/>
                <a:cs typeface="Arial" panose="020B0604020202020204" pitchFamily="34" charset="0"/>
              </a:rPr>
              <a:t> </a:t>
            </a:r>
            <a:r>
              <a:rPr lang="es-ES" sz="4000" dirty="0" err="1">
                <a:solidFill>
                  <a:srgbClr val="2D3778"/>
                </a:solidFill>
                <a:latin typeface="Arial" panose="020B0604020202020204" pitchFamily="34" charset="0"/>
                <a:cs typeface="Arial" panose="020B0604020202020204" pitchFamily="34" charset="0"/>
              </a:rPr>
              <a:t>for</a:t>
            </a:r>
            <a:r>
              <a:rPr lang="es-ES" sz="4000" dirty="0">
                <a:solidFill>
                  <a:srgbClr val="2D3778"/>
                </a:solidFill>
                <a:latin typeface="Arial" panose="020B0604020202020204" pitchFamily="34" charset="0"/>
                <a:cs typeface="Arial" panose="020B0604020202020204" pitchFamily="34" charset="0"/>
              </a:rPr>
              <a:t> </a:t>
            </a:r>
            <a:r>
              <a:rPr lang="es-ES" sz="4000" dirty="0" err="1">
                <a:solidFill>
                  <a:srgbClr val="2D3778"/>
                </a:solidFill>
                <a:latin typeface="Arial" panose="020B0604020202020204" pitchFamily="34" charset="0"/>
                <a:cs typeface="Arial" panose="020B0604020202020204" pitchFamily="34" charset="0"/>
              </a:rPr>
              <a:t>your</a:t>
            </a:r>
            <a:r>
              <a:rPr lang="es-ES" sz="4000" dirty="0">
                <a:solidFill>
                  <a:srgbClr val="2D3778"/>
                </a:solidFill>
                <a:latin typeface="Arial" panose="020B0604020202020204" pitchFamily="34" charset="0"/>
                <a:cs typeface="Arial" panose="020B0604020202020204" pitchFamily="34" charset="0"/>
              </a:rPr>
              <a:t> </a:t>
            </a:r>
            <a:r>
              <a:rPr lang="es-ES" sz="4000" dirty="0" err="1">
                <a:solidFill>
                  <a:srgbClr val="2D3778"/>
                </a:solidFill>
                <a:latin typeface="Arial" panose="020B0604020202020204" pitchFamily="34" charset="0"/>
                <a:cs typeface="Arial" panose="020B0604020202020204" pitchFamily="34" charset="0"/>
              </a:rPr>
              <a:t>attention</a:t>
            </a:r>
            <a:r>
              <a:rPr lang="es-ES" sz="4000" dirty="0">
                <a:solidFill>
                  <a:srgbClr val="2D3778"/>
                </a:solidFill>
                <a:latin typeface="Arial" panose="020B0604020202020204" pitchFamily="34" charset="0"/>
                <a:cs typeface="Arial" panose="020B0604020202020204" pitchFamily="34" charset="0"/>
              </a:rPr>
              <a:t>!</a:t>
            </a:r>
          </a:p>
        </p:txBody>
      </p:sp>
      <p:grpSp>
        <p:nvGrpSpPr>
          <p:cNvPr id="2" name="Grupo 1">
            <a:extLst>
              <a:ext uri="{FF2B5EF4-FFF2-40B4-BE49-F238E27FC236}">
                <a16:creationId xmlns:a16="http://schemas.microsoft.com/office/drawing/2014/main" id="{892AA61D-6288-205D-3276-7052E2435923}"/>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AEEDA9DA-B010-7E85-6E7D-D03A359635F6}"/>
                </a:ext>
              </a:extLst>
            </p:cNvPr>
            <p:cNvGrpSpPr/>
            <p:nvPr/>
          </p:nvGrpSpPr>
          <p:grpSpPr>
            <a:xfrm>
              <a:off x="10600558" y="110686"/>
              <a:ext cx="1483514" cy="307777"/>
              <a:chOff x="10612043" y="212897"/>
              <a:chExt cx="1483514" cy="307777"/>
            </a:xfrm>
          </p:grpSpPr>
          <p:sp>
            <p:nvSpPr>
              <p:cNvPr id="5" name="CuadroTexto 4">
                <a:extLst>
                  <a:ext uri="{FF2B5EF4-FFF2-40B4-BE49-F238E27FC236}">
                    <a16:creationId xmlns:a16="http://schemas.microsoft.com/office/drawing/2014/main" id="{A3B7365B-6F87-AD74-1947-BD85ED1657F3}"/>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7" name="Picture 3">
                <a:extLst>
                  <a:ext uri="{FF2B5EF4-FFF2-40B4-BE49-F238E27FC236}">
                    <a16:creationId xmlns:a16="http://schemas.microsoft.com/office/drawing/2014/main" id="{76FDDCBE-2431-429B-5C3A-074272D1BC34}"/>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4" name="Imagen 3" descr="Captura de pantalla de computadora&#10;&#10;Descripción generada automáticamente">
              <a:extLst>
                <a:ext uri="{FF2B5EF4-FFF2-40B4-BE49-F238E27FC236}">
                  <a16:creationId xmlns:a16="http://schemas.microsoft.com/office/drawing/2014/main" id="{B998DD4F-FA03-E89F-5A17-3ED8EE6BFA87}"/>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Tree>
    <p:extLst>
      <p:ext uri="{BB962C8B-B14F-4D97-AF65-F5344CB8AC3E}">
        <p14:creationId xmlns:p14="http://schemas.microsoft.com/office/powerpoint/2010/main" val="275334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23202DF-10A4-080B-1D93-85037FF3BD32}"/>
              </a:ext>
            </a:extLst>
          </p:cNvPr>
          <p:cNvGrpSpPr/>
          <p:nvPr/>
        </p:nvGrpSpPr>
        <p:grpSpPr>
          <a:xfrm>
            <a:off x="-85060" y="-31899"/>
            <a:ext cx="12291237" cy="3381153"/>
            <a:chOff x="-10633" y="-31900"/>
            <a:chExt cx="12216810" cy="3827721"/>
          </a:xfrm>
        </p:grpSpPr>
        <p:sp>
          <p:nvSpPr>
            <p:cNvPr id="15" name="Forma libre: forma 14">
              <a:extLst>
                <a:ext uri="{FF2B5EF4-FFF2-40B4-BE49-F238E27FC236}">
                  <a16:creationId xmlns:a16="http://schemas.microsoft.com/office/drawing/2014/main" id="{FF19247A-87C9-9A56-E3B9-48B2F740510A}"/>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Forma libre: forma 15">
              <a:extLst>
                <a:ext uri="{FF2B5EF4-FFF2-40B4-BE49-F238E27FC236}">
                  <a16:creationId xmlns:a16="http://schemas.microsoft.com/office/drawing/2014/main" id="{C1A396ED-7EA4-C198-7D63-30D304B7649C}"/>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Forma libre: forma 16">
              <a:extLst>
                <a:ext uri="{FF2B5EF4-FFF2-40B4-BE49-F238E27FC236}">
                  <a16:creationId xmlns:a16="http://schemas.microsoft.com/office/drawing/2014/main" id="{1ACB6484-5838-2D5D-3964-67C70AD007E3}"/>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Forma libre: forma 17">
              <a:extLst>
                <a:ext uri="{FF2B5EF4-FFF2-40B4-BE49-F238E27FC236}">
                  <a16:creationId xmlns:a16="http://schemas.microsoft.com/office/drawing/2014/main" id="{1D2AE315-E389-9BCF-1C18-BDD45B9CA4DC}"/>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 name="Rectángulo 1">
            <a:extLst>
              <a:ext uri="{FF2B5EF4-FFF2-40B4-BE49-F238E27FC236}">
                <a16:creationId xmlns:a16="http://schemas.microsoft.com/office/drawing/2014/main" id="{2DE27BF1-F4F4-C54B-CE2D-322D159630B9}"/>
              </a:ext>
            </a:extLst>
          </p:cNvPr>
          <p:cNvSpPr/>
          <p:nvPr/>
        </p:nvSpPr>
        <p:spPr>
          <a:xfrm rot="21320954">
            <a:off x="1839432" y="4114088"/>
            <a:ext cx="4931264" cy="85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Imagen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0266" y="921652"/>
            <a:ext cx="1574812" cy="1136189"/>
          </a:xfrm>
          <a:prstGeom prst="rect">
            <a:avLst/>
          </a:prstGeom>
        </p:spPr>
      </p:pic>
      <p:pic>
        <p:nvPicPr>
          <p:cNvPr id="5" name="logo">
            <a:extLst>
              <a:ext uri="{FF2B5EF4-FFF2-40B4-BE49-F238E27FC236}">
                <a16:creationId xmlns:a16="http://schemas.microsoft.com/office/drawing/2014/main" id="{9FEE8D5B-DB3A-8EA7-073C-796075D0A348}"/>
              </a:ext>
            </a:extLst>
          </p:cNvPr>
          <p:cNvPicPr/>
          <p:nvPr/>
        </p:nvPicPr>
        <p:blipFill>
          <a:blip r:embed="rId4" cstate="hqprint">
            <a:extLst>
              <a:ext uri="{28A0092B-C50C-407E-A947-70E740481C1C}">
                <a14:useLocalDpi xmlns:a14="http://schemas.microsoft.com/office/drawing/2010/main" val="0"/>
              </a:ext>
            </a:extLst>
          </a:blip>
          <a:srcRect/>
          <a:stretch/>
        </p:blipFill>
        <p:spPr bwMode="auto">
          <a:xfrm>
            <a:off x="8932942" y="1158307"/>
            <a:ext cx="1337621" cy="1000739"/>
          </a:xfrm>
          <a:prstGeom prst="rect">
            <a:avLst/>
          </a:prstGeom>
          <a:noFill/>
          <a:ln>
            <a:noFill/>
          </a:ln>
          <a:extLst>
            <a:ext uri="{53640926-AAD7-44D8-BBD7-CCE9431645EC}">
              <a14:shadowObscured xmlns:a14="http://schemas.microsoft.com/office/drawing/2010/main"/>
            </a:ext>
          </a:extLst>
        </p:spPr>
      </p:pic>
      <p:sp>
        <p:nvSpPr>
          <p:cNvPr id="20" name="Título 1">
            <a:extLst>
              <a:ext uri="{FF2B5EF4-FFF2-40B4-BE49-F238E27FC236}">
                <a16:creationId xmlns:a16="http://schemas.microsoft.com/office/drawing/2014/main" id="{1ADAD1ED-6012-F98E-4CE9-E69092E43F2C}"/>
              </a:ext>
            </a:extLst>
          </p:cNvPr>
          <p:cNvSpPr txBox="1">
            <a:spLocks/>
          </p:cNvSpPr>
          <p:nvPr/>
        </p:nvSpPr>
        <p:spPr>
          <a:xfrm>
            <a:off x="498130" y="927541"/>
            <a:ext cx="6267897" cy="11303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s-ES" sz="2000" dirty="0">
                <a:solidFill>
                  <a:schemeClr val="bg1"/>
                </a:solidFill>
                <a:latin typeface="Arial" panose="020B0604020202020204" pitchFamily="34" charset="0"/>
                <a:cs typeface="Arial" panose="020B0604020202020204" pitchFamily="34" charset="0"/>
              </a:rPr>
              <a:t/>
            </a:r>
            <a:br>
              <a:rPr lang="es-ES" sz="2000" dirty="0">
                <a:solidFill>
                  <a:schemeClr val="bg1"/>
                </a:solidFill>
                <a:latin typeface="Arial" panose="020B0604020202020204" pitchFamily="34" charset="0"/>
                <a:cs typeface="Arial" panose="020B0604020202020204" pitchFamily="34" charset="0"/>
              </a:rPr>
            </a:br>
            <a:r>
              <a:rPr lang="es-ES" sz="2000" dirty="0">
                <a:solidFill>
                  <a:schemeClr val="bg1"/>
                </a:solidFill>
                <a:latin typeface="Arial" panose="020B0604020202020204" pitchFamily="34" charset="0"/>
                <a:cs typeface="Arial" panose="020B0604020202020204" pitchFamily="34" charset="0"/>
              </a:rPr>
              <a:t/>
            </a:r>
            <a:br>
              <a:rPr lang="es-ES" sz="2000"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Quality Assurance in Child and</a:t>
            </a:r>
          </a:p>
          <a:p>
            <a:pPr>
              <a:lnSpc>
                <a:spcPct val="100000"/>
              </a:lnSpc>
              <a:spcBef>
                <a:spcPts val="0"/>
              </a:spcBef>
            </a:pPr>
            <a:r>
              <a:rPr lang="en-US" sz="2800" b="1" dirty="0">
                <a:solidFill>
                  <a:schemeClr val="bg1"/>
                </a:solidFill>
                <a:latin typeface="Arial" panose="020B0604020202020204" pitchFamily="34" charset="0"/>
                <a:cs typeface="Arial" panose="020B0604020202020204" pitchFamily="34" charset="0"/>
              </a:rPr>
              <a:t>Family Support in Europe</a:t>
            </a:r>
            <a:r>
              <a:rPr lang="en-US" sz="2800" dirty="0">
                <a:solidFill>
                  <a:schemeClr val="bg1"/>
                </a:solidFill>
                <a:latin typeface="Arial" panose="020B0604020202020204" pitchFamily="34" charset="0"/>
                <a:cs typeface="Arial" panose="020B0604020202020204" pitchFamily="34" charset="0"/>
              </a:rPr>
              <a:t/>
            </a:r>
            <a:br>
              <a:rPr lang="en-US" sz="2800" dirty="0">
                <a:solidFill>
                  <a:schemeClr val="bg1"/>
                </a:solidFill>
                <a:latin typeface="Arial" panose="020B0604020202020204" pitchFamily="34" charset="0"/>
                <a:cs typeface="Arial" panose="020B0604020202020204" pitchFamily="34" charset="0"/>
              </a:rPr>
            </a:br>
            <a:r>
              <a:rPr lang="es-ES" sz="1400" dirty="0">
                <a:solidFill>
                  <a:schemeClr val="bg1"/>
                </a:solidFill>
                <a:latin typeface="Arial" panose="020B0604020202020204" pitchFamily="34" charset="0"/>
                <a:cs typeface="Arial" panose="020B0604020202020204" pitchFamily="34" charset="0"/>
              </a:rPr>
              <a:t/>
            </a:r>
            <a:br>
              <a:rPr lang="es-ES" sz="1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Policy lessons for evidence-informed decision making</a:t>
            </a:r>
            <a:endParaRPr lang="es-ES" sz="2000" dirty="0">
              <a:solidFill>
                <a:schemeClr val="bg1"/>
              </a:solidFill>
              <a:latin typeface="Arial" panose="020B0604020202020204" pitchFamily="34" charset="0"/>
              <a:cs typeface="Arial" panose="020B0604020202020204" pitchFamily="34" charset="0"/>
            </a:endParaRPr>
          </a:p>
        </p:txBody>
      </p:sp>
      <p:sp>
        <p:nvSpPr>
          <p:cNvPr id="21" name="Título 1">
            <a:extLst>
              <a:ext uri="{FF2B5EF4-FFF2-40B4-BE49-F238E27FC236}">
                <a16:creationId xmlns:a16="http://schemas.microsoft.com/office/drawing/2014/main" id="{41756C75-0180-5D01-8DF4-773A1D85AA39}"/>
              </a:ext>
            </a:extLst>
          </p:cNvPr>
          <p:cNvSpPr txBox="1">
            <a:spLocks/>
          </p:cNvSpPr>
          <p:nvPr/>
        </p:nvSpPr>
        <p:spPr>
          <a:xfrm>
            <a:off x="1085088" y="3151795"/>
            <a:ext cx="10094976" cy="1261884"/>
          </a:xfrm>
          <a:prstGeom prst="rect">
            <a:avLst/>
          </a:prstGeom>
          <a:noFill/>
        </p:spPr>
        <p:txBody>
          <a:bodyPr wrap="square" rtlCol="0">
            <a:spAutoFit/>
          </a:bodyPr>
          <a:lstStyle>
            <a:defPPr>
              <a:defRPr lang="es-ES"/>
            </a:defPPr>
            <a:lvl1pPr algn="ctr">
              <a:spcBef>
                <a:spcPts val="1200"/>
              </a:spcBef>
              <a:defRPr i="1">
                <a:solidFill>
                  <a:srgbClr val="2D3778"/>
                </a:solidFill>
                <a:latin typeface="Arial" panose="020B0604020202020204" pitchFamily="34" charset="0"/>
                <a:cs typeface="Arial" panose="020B0604020202020204" pitchFamily="34" charset="0"/>
              </a:defRPr>
            </a:lvl1pPr>
          </a:lstStyle>
          <a:p>
            <a:r>
              <a:rPr lang="es-ES" sz="2400" i="0" dirty="0"/>
              <a:t/>
            </a:r>
            <a:br>
              <a:rPr lang="es-ES" sz="2400" i="0" dirty="0"/>
            </a:br>
            <a:r>
              <a:rPr lang="es-ES" sz="2600" b="1" i="0" dirty="0"/>
              <a:t>Policy guidelines for evidence-informed decision making in child and family support provision</a:t>
            </a:r>
            <a:endParaRPr lang="en-GB" sz="2600" b="1" i="0" dirty="0">
              <a:ea typeface="Corbel" panose="020B0503020204020204" pitchFamily="34" charset="0"/>
            </a:endParaRPr>
          </a:p>
        </p:txBody>
      </p:sp>
      <p:sp>
        <p:nvSpPr>
          <p:cNvPr id="25" name="CuadroTexto 24">
            <a:extLst>
              <a:ext uri="{FF2B5EF4-FFF2-40B4-BE49-F238E27FC236}">
                <a16:creationId xmlns:a16="http://schemas.microsoft.com/office/drawing/2014/main" id="{0B244925-4B93-0A5A-70D5-E35E262F5CB8}"/>
              </a:ext>
            </a:extLst>
          </p:cNvPr>
          <p:cNvSpPr txBox="1"/>
          <p:nvPr/>
        </p:nvSpPr>
        <p:spPr>
          <a:xfrm>
            <a:off x="1438656" y="4132696"/>
            <a:ext cx="9351264" cy="1839734"/>
          </a:xfrm>
          <a:prstGeom prst="rect">
            <a:avLst/>
          </a:prstGeom>
          <a:noFill/>
        </p:spPr>
        <p:txBody>
          <a:bodyPr wrap="square">
            <a:spAutoFit/>
          </a:bodyPr>
          <a:lstStyle/>
          <a:p>
            <a:pPr algn="ctr">
              <a:lnSpc>
                <a:spcPct val="110000"/>
              </a:lnSpc>
              <a:spcBef>
                <a:spcPts val="200"/>
              </a:spcBef>
              <a:spcAft>
                <a:spcPts val="200"/>
              </a:spcAft>
            </a:pPr>
            <a:endPar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endParaRPr>
          </a:p>
          <a:p>
            <a:pPr algn="ctr">
              <a:lnSpc>
                <a:spcPct val="110000"/>
              </a:lnSpc>
              <a:spcBef>
                <a:spcPts val="200"/>
              </a:spcBef>
              <a:spcAft>
                <a:spcPts val="200"/>
              </a:spcAft>
            </a:pP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Nevenka</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a:t>
            </a: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Zegarac</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Ana Almeida, </a:t>
            </a: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Ninoslava</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a:t>
            </a: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Pećnik</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a:t>
            </a:r>
          </a:p>
          <a:p>
            <a:pPr algn="ctr">
              <a:lnSpc>
                <a:spcPct val="110000"/>
              </a:lnSpc>
              <a:spcBef>
                <a:spcPts val="200"/>
              </a:spcBef>
              <a:spcAft>
                <a:spcPts val="200"/>
              </a:spcAft>
            </a:pP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Harriet Churchill, Patty </a:t>
            </a: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Leijten</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Clare </a:t>
            </a: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Childs</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a:t>
            </a:r>
          </a:p>
          <a:p>
            <a:pPr algn="ctr">
              <a:lnSpc>
                <a:spcPct val="110000"/>
              </a:lnSpc>
              <a:spcBef>
                <a:spcPts val="200"/>
              </a:spcBef>
              <a:spcAft>
                <a:spcPts val="200"/>
              </a:spcAft>
            </a:pP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Ana Pizarro, John </a:t>
            </a: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Canavan</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&amp; David Herrera</a:t>
            </a:r>
          </a:p>
        </p:txBody>
      </p:sp>
      <p:pic>
        <p:nvPicPr>
          <p:cNvPr id="22" name="Imagen 2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10914" y="-60076"/>
            <a:ext cx="1901402" cy="892050"/>
          </a:xfrm>
          <a:prstGeom prst="rect">
            <a:avLst/>
          </a:prstGeom>
        </p:spPr>
      </p:pic>
      <p:pic>
        <p:nvPicPr>
          <p:cNvPr id="23" name="Imagen 2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33711" y="94404"/>
            <a:ext cx="2781367" cy="583517"/>
          </a:xfrm>
          <a:prstGeom prst="rect">
            <a:avLst/>
          </a:prstGeom>
        </p:spPr>
      </p:pic>
    </p:spTree>
    <p:extLst>
      <p:ext uri="{BB962C8B-B14F-4D97-AF65-F5344CB8AC3E}">
        <p14:creationId xmlns:p14="http://schemas.microsoft.com/office/powerpoint/2010/main" val="367308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23202DF-10A4-080B-1D93-85037FF3BD32}"/>
              </a:ext>
            </a:extLst>
          </p:cNvPr>
          <p:cNvGrpSpPr/>
          <p:nvPr/>
        </p:nvGrpSpPr>
        <p:grpSpPr>
          <a:xfrm>
            <a:off x="-85060" y="-31899"/>
            <a:ext cx="12291237" cy="3381153"/>
            <a:chOff x="-10633" y="-31900"/>
            <a:chExt cx="12216810" cy="3827721"/>
          </a:xfrm>
        </p:grpSpPr>
        <p:sp>
          <p:nvSpPr>
            <p:cNvPr id="15" name="Forma libre: forma 14">
              <a:extLst>
                <a:ext uri="{FF2B5EF4-FFF2-40B4-BE49-F238E27FC236}">
                  <a16:creationId xmlns:a16="http://schemas.microsoft.com/office/drawing/2014/main" id="{FF19247A-87C9-9A56-E3B9-48B2F740510A}"/>
                </a:ext>
              </a:extLst>
            </p:cNvPr>
            <p:cNvSpPr/>
            <p:nvPr/>
          </p:nvSpPr>
          <p:spPr>
            <a:xfrm>
              <a:off x="-10633" y="-31900"/>
              <a:ext cx="12195545" cy="3827721"/>
            </a:xfrm>
            <a:custGeom>
              <a:avLst/>
              <a:gdLst>
                <a:gd name="connsiteX0" fmla="*/ 0 w 12195545"/>
                <a:gd name="connsiteY0" fmla="*/ 520995 h 3827721"/>
                <a:gd name="connsiteX1" fmla="*/ 1722475 w 12195545"/>
                <a:gd name="connsiteY1" fmla="*/ 3827721 h 3827721"/>
                <a:gd name="connsiteX2" fmla="*/ 12195545 w 12195545"/>
                <a:gd name="connsiteY2" fmla="*/ 627321 h 3827721"/>
                <a:gd name="connsiteX3" fmla="*/ 12195545 w 12195545"/>
                <a:gd name="connsiteY3" fmla="*/ 0 h 3827721"/>
                <a:gd name="connsiteX4" fmla="*/ 21266 w 12195545"/>
                <a:gd name="connsiteY4" fmla="*/ 31898 h 3827721"/>
                <a:gd name="connsiteX5" fmla="*/ 0 w 12195545"/>
                <a:gd name="connsiteY5" fmla="*/ 520995 h 382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545" h="3827721">
                  <a:moveTo>
                    <a:pt x="0" y="520995"/>
                  </a:moveTo>
                  <a:lnTo>
                    <a:pt x="1722475" y="3827721"/>
                  </a:lnTo>
                  <a:lnTo>
                    <a:pt x="12195545" y="627321"/>
                  </a:lnTo>
                  <a:lnTo>
                    <a:pt x="12195545" y="0"/>
                  </a:lnTo>
                  <a:lnTo>
                    <a:pt x="21266" y="31898"/>
                  </a:lnTo>
                  <a:lnTo>
                    <a:pt x="0" y="520995"/>
                  </a:lnTo>
                  <a:close/>
                </a:path>
              </a:pathLst>
            </a:custGeom>
            <a:solidFill>
              <a:srgbClr val="336699"/>
            </a:solidFill>
            <a:ln>
              <a:solidFill>
                <a:srgbClr val="33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Forma libre: forma 15">
              <a:extLst>
                <a:ext uri="{FF2B5EF4-FFF2-40B4-BE49-F238E27FC236}">
                  <a16:creationId xmlns:a16="http://schemas.microsoft.com/office/drawing/2014/main" id="{C1A396ED-7EA4-C198-7D63-30D304B7649C}"/>
                </a:ext>
              </a:extLst>
            </p:cNvPr>
            <p:cNvSpPr/>
            <p:nvPr/>
          </p:nvSpPr>
          <p:spPr>
            <a:xfrm>
              <a:off x="0" y="531625"/>
              <a:ext cx="1722474" cy="3264196"/>
            </a:xfrm>
            <a:custGeom>
              <a:avLst/>
              <a:gdLst>
                <a:gd name="connsiteX0" fmla="*/ 0 w 1722474"/>
                <a:gd name="connsiteY0" fmla="*/ 0 h 3264196"/>
                <a:gd name="connsiteX1" fmla="*/ 1722474 w 1722474"/>
                <a:gd name="connsiteY1" fmla="*/ 3264196 h 3264196"/>
                <a:gd name="connsiteX2" fmla="*/ 10633 w 1722474"/>
                <a:gd name="connsiteY2" fmla="*/ 1850065 h 3264196"/>
                <a:gd name="connsiteX3" fmla="*/ 0 w 1722474"/>
                <a:gd name="connsiteY3" fmla="*/ 0 h 3264196"/>
              </a:gdLst>
              <a:ahLst/>
              <a:cxnLst>
                <a:cxn ang="0">
                  <a:pos x="connsiteX0" y="connsiteY0"/>
                </a:cxn>
                <a:cxn ang="0">
                  <a:pos x="connsiteX1" y="connsiteY1"/>
                </a:cxn>
                <a:cxn ang="0">
                  <a:pos x="connsiteX2" y="connsiteY2"/>
                </a:cxn>
                <a:cxn ang="0">
                  <a:pos x="connsiteX3" y="connsiteY3"/>
                </a:cxn>
              </a:cxnLst>
              <a:rect l="l" t="t" r="r" b="b"/>
              <a:pathLst>
                <a:path w="1722474" h="3264196">
                  <a:moveTo>
                    <a:pt x="0" y="0"/>
                  </a:moveTo>
                  <a:lnTo>
                    <a:pt x="1722474" y="3264196"/>
                  </a:lnTo>
                  <a:lnTo>
                    <a:pt x="10633" y="1850065"/>
                  </a:lnTo>
                  <a:cubicBezTo>
                    <a:pt x="7089" y="1236921"/>
                    <a:pt x="3544" y="623777"/>
                    <a:pt x="0" y="0"/>
                  </a:cubicBezTo>
                  <a:close/>
                </a:path>
              </a:pathLst>
            </a:custGeom>
            <a:solidFill>
              <a:srgbClr val="008080"/>
            </a:solidFill>
            <a:ln>
              <a:solidFill>
                <a:srgbClr val="0080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Forma libre: forma 16">
              <a:extLst>
                <a:ext uri="{FF2B5EF4-FFF2-40B4-BE49-F238E27FC236}">
                  <a16:creationId xmlns:a16="http://schemas.microsoft.com/office/drawing/2014/main" id="{1ACB6484-5838-2D5D-3964-67C70AD007E3}"/>
                </a:ext>
              </a:extLst>
            </p:cNvPr>
            <p:cNvSpPr/>
            <p:nvPr/>
          </p:nvSpPr>
          <p:spPr>
            <a:xfrm>
              <a:off x="-1" y="2349792"/>
              <a:ext cx="1711843" cy="1446029"/>
            </a:xfrm>
            <a:custGeom>
              <a:avLst/>
              <a:gdLst>
                <a:gd name="connsiteX0" fmla="*/ 1722475 w 1722475"/>
                <a:gd name="connsiteY0" fmla="*/ 1446028 h 1446028"/>
                <a:gd name="connsiteX1" fmla="*/ 0 w 1722475"/>
                <a:gd name="connsiteY1" fmla="*/ 0 h 1446028"/>
                <a:gd name="connsiteX2" fmla="*/ 10633 w 1722475"/>
                <a:gd name="connsiteY2" fmla="*/ 808074 h 1446028"/>
                <a:gd name="connsiteX3" fmla="*/ 1722475 w 1722475"/>
                <a:gd name="connsiteY3" fmla="*/ 1446028 h 1446028"/>
              </a:gdLst>
              <a:ahLst/>
              <a:cxnLst>
                <a:cxn ang="0">
                  <a:pos x="connsiteX0" y="connsiteY0"/>
                </a:cxn>
                <a:cxn ang="0">
                  <a:pos x="connsiteX1" y="connsiteY1"/>
                </a:cxn>
                <a:cxn ang="0">
                  <a:pos x="connsiteX2" y="connsiteY2"/>
                </a:cxn>
                <a:cxn ang="0">
                  <a:pos x="connsiteX3" y="connsiteY3"/>
                </a:cxn>
              </a:cxnLst>
              <a:rect l="l" t="t" r="r" b="b"/>
              <a:pathLst>
                <a:path w="1722475" h="1446028">
                  <a:moveTo>
                    <a:pt x="1722475" y="1446028"/>
                  </a:moveTo>
                  <a:lnTo>
                    <a:pt x="0" y="0"/>
                  </a:lnTo>
                  <a:lnTo>
                    <a:pt x="10633" y="808074"/>
                  </a:lnTo>
                  <a:lnTo>
                    <a:pt x="1722475" y="1446028"/>
                  </a:lnTo>
                  <a:close/>
                </a:path>
              </a:pathLst>
            </a:custGeom>
            <a:solidFill>
              <a:srgbClr val="009999"/>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Forma libre: forma 17">
              <a:extLst>
                <a:ext uri="{FF2B5EF4-FFF2-40B4-BE49-F238E27FC236}">
                  <a16:creationId xmlns:a16="http://schemas.microsoft.com/office/drawing/2014/main" id="{1D2AE315-E389-9BCF-1C18-BDD45B9CA4DC}"/>
                </a:ext>
              </a:extLst>
            </p:cNvPr>
            <p:cNvSpPr/>
            <p:nvPr/>
          </p:nvSpPr>
          <p:spPr>
            <a:xfrm>
              <a:off x="1722474" y="563523"/>
              <a:ext cx="10483703" cy="3232298"/>
            </a:xfrm>
            <a:custGeom>
              <a:avLst/>
              <a:gdLst>
                <a:gd name="connsiteX0" fmla="*/ 0 w 10483703"/>
                <a:gd name="connsiteY0" fmla="*/ 3232298 h 3232298"/>
                <a:gd name="connsiteX1" fmla="*/ 10473070 w 10483703"/>
                <a:gd name="connsiteY1" fmla="*/ 0 h 3232298"/>
                <a:gd name="connsiteX2" fmla="*/ 10483703 w 10483703"/>
                <a:gd name="connsiteY2" fmla="*/ 1520456 h 3232298"/>
                <a:gd name="connsiteX3" fmla="*/ 0 w 10483703"/>
                <a:gd name="connsiteY3" fmla="*/ 3232298 h 3232298"/>
              </a:gdLst>
              <a:ahLst/>
              <a:cxnLst>
                <a:cxn ang="0">
                  <a:pos x="connsiteX0" y="connsiteY0"/>
                </a:cxn>
                <a:cxn ang="0">
                  <a:pos x="connsiteX1" y="connsiteY1"/>
                </a:cxn>
                <a:cxn ang="0">
                  <a:pos x="connsiteX2" y="connsiteY2"/>
                </a:cxn>
                <a:cxn ang="0">
                  <a:pos x="connsiteX3" y="connsiteY3"/>
                </a:cxn>
              </a:cxnLst>
              <a:rect l="l" t="t" r="r" b="b"/>
              <a:pathLst>
                <a:path w="10483703" h="3232298">
                  <a:moveTo>
                    <a:pt x="0" y="3232298"/>
                  </a:moveTo>
                  <a:lnTo>
                    <a:pt x="10473070" y="0"/>
                  </a:lnTo>
                  <a:cubicBezTo>
                    <a:pt x="10476614" y="506819"/>
                    <a:pt x="10480159" y="1013637"/>
                    <a:pt x="10483703" y="1520456"/>
                  </a:cubicBezTo>
                  <a:lnTo>
                    <a:pt x="0" y="3232298"/>
                  </a:lnTo>
                  <a:close/>
                </a:path>
              </a:pathLst>
            </a:cu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2" name="Rectángulo 1">
            <a:extLst>
              <a:ext uri="{FF2B5EF4-FFF2-40B4-BE49-F238E27FC236}">
                <a16:creationId xmlns:a16="http://schemas.microsoft.com/office/drawing/2014/main" id="{2DE27BF1-F4F4-C54B-CE2D-322D159630B9}"/>
              </a:ext>
            </a:extLst>
          </p:cNvPr>
          <p:cNvSpPr/>
          <p:nvPr/>
        </p:nvSpPr>
        <p:spPr>
          <a:xfrm rot="21320954">
            <a:off x="1839432" y="4114088"/>
            <a:ext cx="4931264" cy="85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Imagen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0266" y="921652"/>
            <a:ext cx="1574812" cy="1136189"/>
          </a:xfrm>
          <a:prstGeom prst="rect">
            <a:avLst/>
          </a:prstGeom>
        </p:spPr>
      </p:pic>
      <p:pic>
        <p:nvPicPr>
          <p:cNvPr id="5" name="logo">
            <a:extLst>
              <a:ext uri="{FF2B5EF4-FFF2-40B4-BE49-F238E27FC236}">
                <a16:creationId xmlns:a16="http://schemas.microsoft.com/office/drawing/2014/main" id="{9FEE8D5B-DB3A-8EA7-073C-796075D0A348}"/>
              </a:ext>
            </a:extLst>
          </p:cNvPr>
          <p:cNvPicPr/>
          <p:nvPr/>
        </p:nvPicPr>
        <p:blipFill>
          <a:blip r:embed="rId4" cstate="hqprint">
            <a:extLst>
              <a:ext uri="{28A0092B-C50C-407E-A947-70E740481C1C}">
                <a14:useLocalDpi xmlns:a14="http://schemas.microsoft.com/office/drawing/2010/main" val="0"/>
              </a:ext>
            </a:extLst>
          </a:blip>
          <a:srcRect/>
          <a:stretch/>
        </p:blipFill>
        <p:spPr bwMode="auto">
          <a:xfrm>
            <a:off x="8932942" y="1158307"/>
            <a:ext cx="1337621" cy="1000739"/>
          </a:xfrm>
          <a:prstGeom prst="rect">
            <a:avLst/>
          </a:prstGeom>
          <a:noFill/>
          <a:ln>
            <a:noFill/>
          </a:ln>
          <a:extLst>
            <a:ext uri="{53640926-AAD7-44D8-BBD7-CCE9431645EC}">
              <a14:shadowObscured xmlns:a14="http://schemas.microsoft.com/office/drawing/2010/main"/>
            </a:ext>
          </a:extLst>
        </p:spPr>
      </p:pic>
      <p:sp>
        <p:nvSpPr>
          <p:cNvPr id="20" name="Título 1">
            <a:extLst>
              <a:ext uri="{FF2B5EF4-FFF2-40B4-BE49-F238E27FC236}">
                <a16:creationId xmlns:a16="http://schemas.microsoft.com/office/drawing/2014/main" id="{1ADAD1ED-6012-F98E-4CE9-E69092E43F2C}"/>
              </a:ext>
            </a:extLst>
          </p:cNvPr>
          <p:cNvSpPr txBox="1">
            <a:spLocks/>
          </p:cNvSpPr>
          <p:nvPr/>
        </p:nvSpPr>
        <p:spPr>
          <a:xfrm>
            <a:off x="498130" y="927541"/>
            <a:ext cx="6267897" cy="11303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s-ES" sz="2000" dirty="0">
                <a:solidFill>
                  <a:schemeClr val="bg1"/>
                </a:solidFill>
                <a:latin typeface="Arial" panose="020B0604020202020204" pitchFamily="34" charset="0"/>
                <a:cs typeface="Arial" panose="020B0604020202020204" pitchFamily="34" charset="0"/>
              </a:rPr>
              <a:t/>
            </a:r>
            <a:br>
              <a:rPr lang="es-ES" sz="2000" dirty="0">
                <a:solidFill>
                  <a:schemeClr val="bg1"/>
                </a:solidFill>
                <a:latin typeface="Arial" panose="020B0604020202020204" pitchFamily="34" charset="0"/>
                <a:cs typeface="Arial" panose="020B0604020202020204" pitchFamily="34" charset="0"/>
              </a:rPr>
            </a:br>
            <a:r>
              <a:rPr lang="es-ES" sz="2000" dirty="0">
                <a:solidFill>
                  <a:schemeClr val="bg1"/>
                </a:solidFill>
                <a:latin typeface="Arial" panose="020B0604020202020204" pitchFamily="34" charset="0"/>
                <a:cs typeface="Arial" panose="020B0604020202020204" pitchFamily="34" charset="0"/>
              </a:rPr>
              <a:t/>
            </a:r>
            <a:br>
              <a:rPr lang="es-ES" sz="2000"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Quality Assurance in Child and</a:t>
            </a:r>
          </a:p>
          <a:p>
            <a:pPr>
              <a:lnSpc>
                <a:spcPct val="100000"/>
              </a:lnSpc>
              <a:spcBef>
                <a:spcPts val="0"/>
              </a:spcBef>
            </a:pPr>
            <a:r>
              <a:rPr lang="en-US" sz="2800" b="1" dirty="0">
                <a:solidFill>
                  <a:schemeClr val="bg1"/>
                </a:solidFill>
                <a:latin typeface="Arial" panose="020B0604020202020204" pitchFamily="34" charset="0"/>
                <a:cs typeface="Arial" panose="020B0604020202020204" pitchFamily="34" charset="0"/>
              </a:rPr>
              <a:t>Family Support in Europe</a:t>
            </a:r>
            <a:r>
              <a:rPr lang="en-US" sz="2800" dirty="0">
                <a:solidFill>
                  <a:schemeClr val="bg1"/>
                </a:solidFill>
                <a:latin typeface="Arial" panose="020B0604020202020204" pitchFamily="34" charset="0"/>
                <a:cs typeface="Arial" panose="020B0604020202020204" pitchFamily="34" charset="0"/>
              </a:rPr>
              <a:t/>
            </a:r>
            <a:br>
              <a:rPr lang="en-US" sz="2800" dirty="0">
                <a:solidFill>
                  <a:schemeClr val="bg1"/>
                </a:solidFill>
                <a:latin typeface="Arial" panose="020B0604020202020204" pitchFamily="34" charset="0"/>
                <a:cs typeface="Arial" panose="020B0604020202020204" pitchFamily="34" charset="0"/>
              </a:rPr>
            </a:br>
            <a:r>
              <a:rPr lang="es-ES" sz="1400" dirty="0">
                <a:solidFill>
                  <a:schemeClr val="bg1"/>
                </a:solidFill>
                <a:latin typeface="Arial" panose="020B0604020202020204" pitchFamily="34" charset="0"/>
                <a:cs typeface="Arial" panose="020B0604020202020204" pitchFamily="34" charset="0"/>
              </a:rPr>
              <a:t/>
            </a:r>
            <a:br>
              <a:rPr lang="es-ES" sz="1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Policy lessons for evidence-informed decision making</a:t>
            </a:r>
            <a:endParaRPr lang="es-ES" sz="2000" dirty="0">
              <a:solidFill>
                <a:schemeClr val="bg1"/>
              </a:solidFill>
              <a:latin typeface="Arial" panose="020B0604020202020204" pitchFamily="34" charset="0"/>
              <a:cs typeface="Arial" panose="020B0604020202020204" pitchFamily="34" charset="0"/>
            </a:endParaRPr>
          </a:p>
        </p:txBody>
      </p:sp>
      <p:sp>
        <p:nvSpPr>
          <p:cNvPr id="21" name="Título 1">
            <a:extLst>
              <a:ext uri="{FF2B5EF4-FFF2-40B4-BE49-F238E27FC236}">
                <a16:creationId xmlns:a16="http://schemas.microsoft.com/office/drawing/2014/main" id="{41756C75-0180-5D01-8DF4-773A1D85AA39}"/>
              </a:ext>
            </a:extLst>
          </p:cNvPr>
          <p:cNvSpPr txBox="1">
            <a:spLocks/>
          </p:cNvSpPr>
          <p:nvPr/>
        </p:nvSpPr>
        <p:spPr>
          <a:xfrm>
            <a:off x="1085088" y="3151795"/>
            <a:ext cx="10094976" cy="1261884"/>
          </a:xfrm>
          <a:prstGeom prst="rect">
            <a:avLst/>
          </a:prstGeom>
          <a:noFill/>
        </p:spPr>
        <p:txBody>
          <a:bodyPr wrap="square" rtlCol="0">
            <a:spAutoFit/>
          </a:bodyPr>
          <a:lstStyle>
            <a:defPPr>
              <a:defRPr lang="es-ES"/>
            </a:defPPr>
            <a:lvl1pPr algn="ctr">
              <a:spcBef>
                <a:spcPts val="1200"/>
              </a:spcBef>
              <a:defRPr i="1">
                <a:solidFill>
                  <a:srgbClr val="2D3778"/>
                </a:solidFill>
                <a:latin typeface="Arial" panose="020B0604020202020204" pitchFamily="34" charset="0"/>
                <a:cs typeface="Arial" panose="020B0604020202020204" pitchFamily="34" charset="0"/>
              </a:defRPr>
            </a:lvl1pPr>
          </a:lstStyle>
          <a:p>
            <a:r>
              <a:rPr lang="es-ES" sz="2400" i="0" dirty="0"/>
              <a:t/>
            </a:r>
            <a:br>
              <a:rPr lang="es-ES" sz="2400" i="0" dirty="0"/>
            </a:br>
            <a:r>
              <a:rPr lang="es-ES" sz="2600" b="1" i="0" dirty="0"/>
              <a:t>Policy guidelines for evidence-informed decision making in child and family support provision</a:t>
            </a:r>
            <a:endParaRPr lang="en-GB" sz="2600" b="1" i="0" dirty="0">
              <a:ea typeface="Corbel" panose="020B0503020204020204" pitchFamily="34" charset="0"/>
            </a:endParaRPr>
          </a:p>
        </p:txBody>
      </p:sp>
      <p:sp>
        <p:nvSpPr>
          <p:cNvPr id="25" name="CuadroTexto 24">
            <a:extLst>
              <a:ext uri="{FF2B5EF4-FFF2-40B4-BE49-F238E27FC236}">
                <a16:creationId xmlns:a16="http://schemas.microsoft.com/office/drawing/2014/main" id="{0B244925-4B93-0A5A-70D5-E35E262F5CB8}"/>
              </a:ext>
            </a:extLst>
          </p:cNvPr>
          <p:cNvSpPr txBox="1"/>
          <p:nvPr/>
        </p:nvSpPr>
        <p:spPr>
          <a:xfrm>
            <a:off x="1438656" y="4132696"/>
            <a:ext cx="9351264" cy="1839734"/>
          </a:xfrm>
          <a:prstGeom prst="rect">
            <a:avLst/>
          </a:prstGeom>
          <a:noFill/>
        </p:spPr>
        <p:txBody>
          <a:bodyPr wrap="square">
            <a:spAutoFit/>
          </a:bodyPr>
          <a:lstStyle/>
          <a:p>
            <a:pPr algn="ctr">
              <a:lnSpc>
                <a:spcPct val="110000"/>
              </a:lnSpc>
              <a:spcBef>
                <a:spcPts val="200"/>
              </a:spcBef>
              <a:spcAft>
                <a:spcPts val="200"/>
              </a:spcAft>
            </a:pPr>
            <a:endPar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endParaRPr>
          </a:p>
          <a:p>
            <a:pPr algn="ctr">
              <a:lnSpc>
                <a:spcPct val="110000"/>
              </a:lnSpc>
              <a:spcBef>
                <a:spcPts val="200"/>
              </a:spcBef>
              <a:spcAft>
                <a:spcPts val="200"/>
              </a:spcAft>
            </a:pP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Nevenka</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a:t>
            </a: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Zegarac</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Ana Almeida, </a:t>
            </a: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Ninoslava</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a:t>
            </a: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Pećnik</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a:t>
            </a:r>
          </a:p>
          <a:p>
            <a:pPr algn="ctr">
              <a:lnSpc>
                <a:spcPct val="110000"/>
              </a:lnSpc>
              <a:spcBef>
                <a:spcPts val="200"/>
              </a:spcBef>
              <a:spcAft>
                <a:spcPts val="200"/>
              </a:spcAft>
            </a:pP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Harriet Churchill, Patty </a:t>
            </a: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Leijten</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Clare </a:t>
            </a: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Childs</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a:t>
            </a:r>
          </a:p>
          <a:p>
            <a:pPr algn="ctr">
              <a:lnSpc>
                <a:spcPct val="110000"/>
              </a:lnSpc>
              <a:spcBef>
                <a:spcPts val="200"/>
              </a:spcBef>
              <a:spcAft>
                <a:spcPts val="200"/>
              </a:spcAft>
            </a:pP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Ana Pizarro, John </a:t>
            </a:r>
            <a:r>
              <a:rPr lang="es-ES" sz="2400" b="1" dirty="0" err="1">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Canavan</a:t>
            </a:r>
            <a:r>
              <a:rPr lang="es-ES" sz="2400" b="1" dirty="0">
                <a:solidFill>
                  <a:schemeClr val="bg2">
                    <a:lumMod val="50000"/>
                  </a:schemeClr>
                </a:solidFill>
                <a:latin typeface="Arial" panose="020B0604020202020204" pitchFamily="34" charset="0"/>
                <a:ea typeface="Corbel" panose="020B0503020204020204" pitchFamily="34" charset="0"/>
                <a:cs typeface="Arial" panose="020B0604020202020204" pitchFamily="34" charset="0"/>
              </a:rPr>
              <a:t> &amp; David Herrera</a:t>
            </a:r>
          </a:p>
        </p:txBody>
      </p:sp>
      <p:pic>
        <p:nvPicPr>
          <p:cNvPr id="22" name="Imagen 2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310914" y="-60076"/>
            <a:ext cx="1901402" cy="892050"/>
          </a:xfrm>
          <a:prstGeom prst="rect">
            <a:avLst/>
          </a:prstGeom>
        </p:spPr>
      </p:pic>
      <p:pic>
        <p:nvPicPr>
          <p:cNvPr id="23" name="Imagen 22"/>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233711" y="94404"/>
            <a:ext cx="2781367" cy="583517"/>
          </a:xfrm>
          <a:prstGeom prst="rect">
            <a:avLst/>
          </a:prstGeom>
        </p:spPr>
      </p:pic>
    </p:spTree>
    <p:extLst>
      <p:ext uri="{BB962C8B-B14F-4D97-AF65-F5344CB8AC3E}">
        <p14:creationId xmlns:p14="http://schemas.microsoft.com/office/powerpoint/2010/main" val="116981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6" name="Título 1">
            <a:extLst>
              <a:ext uri="{FF2B5EF4-FFF2-40B4-BE49-F238E27FC236}">
                <a16:creationId xmlns:a16="http://schemas.microsoft.com/office/drawing/2014/main" id="{5F7F4AB6-FFF1-103B-944C-4A2890AC9443}"/>
              </a:ext>
            </a:extLst>
          </p:cNvPr>
          <p:cNvSpPr>
            <a:spLocks noGrp="1"/>
          </p:cNvSpPr>
          <p:nvPr>
            <p:ph type="title"/>
          </p:nvPr>
        </p:nvSpPr>
        <p:spPr>
          <a:xfrm>
            <a:off x="838200" y="390574"/>
            <a:ext cx="10515600" cy="896470"/>
          </a:xfrm>
        </p:spPr>
        <p:txBody>
          <a:bodyPr>
            <a:normAutofit fontScale="90000"/>
          </a:bodyPr>
          <a:lstStyle/>
          <a:p>
            <a:pPr algn="ctr">
              <a:lnSpc>
                <a:spcPct val="150000"/>
              </a:lnSpc>
            </a:pPr>
            <a:r>
              <a:rPr lang="es-ES" dirty="0" err="1">
                <a:solidFill>
                  <a:srgbClr val="2D3778"/>
                </a:solidFill>
                <a:latin typeface="Arial" panose="020B0604020202020204" pitchFamily="34" charset="0"/>
                <a:cs typeface="Arial" panose="020B0604020202020204" pitchFamily="34" charset="0"/>
              </a:rPr>
              <a:t>Working</a:t>
            </a:r>
            <a:r>
              <a:rPr lang="es-ES" dirty="0">
                <a:solidFill>
                  <a:srgbClr val="2D3778"/>
                </a:solidFill>
                <a:latin typeface="Arial" panose="020B0604020202020204" pitchFamily="34" charset="0"/>
                <a:cs typeface="Arial" panose="020B0604020202020204" pitchFamily="34" charset="0"/>
              </a:rPr>
              <a:t> </a:t>
            </a:r>
            <a:r>
              <a:rPr lang="es-ES" dirty="0" err="1">
                <a:solidFill>
                  <a:srgbClr val="2D3778"/>
                </a:solidFill>
                <a:latin typeface="Arial" panose="020B0604020202020204" pitchFamily="34" charset="0"/>
                <a:cs typeface="Arial" panose="020B0604020202020204" pitchFamily="34" charset="0"/>
              </a:rPr>
              <a:t>Package</a:t>
            </a:r>
            <a:r>
              <a:rPr lang="es-ES" dirty="0">
                <a:solidFill>
                  <a:srgbClr val="2D3778"/>
                </a:solidFill>
                <a:latin typeface="Arial" panose="020B0604020202020204" pitchFamily="34" charset="0"/>
                <a:cs typeface="Arial" panose="020B0604020202020204" pitchFamily="34" charset="0"/>
              </a:rPr>
              <a:t> (WP) 2</a:t>
            </a:r>
            <a:endParaRPr lang="es-ES" dirty="0">
              <a:solidFill>
                <a:schemeClr val="bg1"/>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5E421A85-CC68-2DF1-6A09-18DFEE07F16E}"/>
              </a:ext>
            </a:extLst>
          </p:cNvPr>
          <p:cNvSpPr txBox="1"/>
          <p:nvPr/>
        </p:nvSpPr>
        <p:spPr>
          <a:xfrm>
            <a:off x="435429" y="1898413"/>
            <a:ext cx="10515600" cy="3313664"/>
          </a:xfrm>
          <a:prstGeom prst="rect">
            <a:avLst/>
          </a:prstGeom>
          <a:noFill/>
        </p:spPr>
        <p:txBody>
          <a:bodyPr wrap="square">
            <a:spAutoFit/>
          </a:bodyPr>
          <a:lstStyle/>
          <a:p>
            <a:pPr lvl="2" algn="just">
              <a:lnSpc>
                <a:spcPct val="150000"/>
              </a:lnSpc>
              <a:spcBef>
                <a:spcPts val="2400"/>
              </a:spcBef>
              <a:defRPr/>
            </a:pPr>
            <a:r>
              <a:rPr kumimoji="0" lang="en-GB" sz="3600" b="0" i="0" u="none" strike="noStrike" kern="1200" cap="none" spc="0" normalizeH="0" baseline="0" noProof="0" dirty="0">
                <a:ln>
                  <a:noFill/>
                </a:ln>
                <a:effectLst/>
                <a:uLnTx/>
                <a:uFillTx/>
                <a:latin typeface="Arial"/>
                <a:ea typeface="+mn-ea"/>
                <a:cs typeface="+mn-cs"/>
              </a:rPr>
              <a:t>OBJECTIVE</a:t>
            </a:r>
            <a:r>
              <a:rPr kumimoji="0" lang="en-GB" sz="3600" b="0" i="0" u="none" strike="noStrike" kern="1200" cap="none" spc="0" normalizeH="0" baseline="0" noProof="0" dirty="0">
                <a:ln>
                  <a:noFill/>
                </a:ln>
                <a:solidFill>
                  <a:srgbClr val="002060"/>
                </a:solidFill>
                <a:effectLst/>
                <a:uLnTx/>
                <a:uFillTx/>
                <a:latin typeface="Arial"/>
                <a:ea typeface="+mn-ea"/>
                <a:cs typeface="+mn-cs"/>
              </a:rPr>
              <a:t>: To develop recommendations at the European policy level to ensure high quality, evidence-based, and culturally sensitive family support provision. </a:t>
            </a:r>
          </a:p>
        </p:txBody>
      </p:sp>
    </p:spTree>
    <p:extLst>
      <p:ext uri="{BB962C8B-B14F-4D97-AF65-F5344CB8AC3E}">
        <p14:creationId xmlns:p14="http://schemas.microsoft.com/office/powerpoint/2010/main" val="412613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5" name="Rectangle: Single Corner Rounded 4">
            <a:extLst>
              <a:ext uri="{FF2B5EF4-FFF2-40B4-BE49-F238E27FC236}">
                <a16:creationId xmlns:a16="http://schemas.microsoft.com/office/drawing/2014/main" id="{DF18D7CE-6585-F36C-A7F3-25B2AFADF046}"/>
              </a:ext>
            </a:extLst>
          </p:cNvPr>
          <p:cNvSpPr/>
          <p:nvPr/>
        </p:nvSpPr>
        <p:spPr>
          <a:xfrm>
            <a:off x="743417" y="1393013"/>
            <a:ext cx="2191658" cy="1190171"/>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National Quality Assurance Protocols</a:t>
            </a:r>
          </a:p>
        </p:txBody>
      </p:sp>
      <p:sp>
        <p:nvSpPr>
          <p:cNvPr id="12" name="Rectangle: Single Corner Rounded 11">
            <a:extLst>
              <a:ext uri="{FF2B5EF4-FFF2-40B4-BE49-F238E27FC236}">
                <a16:creationId xmlns:a16="http://schemas.microsoft.com/office/drawing/2014/main" id="{9C6271BB-2F87-CB26-E4F2-7E50BA7C2FED}"/>
              </a:ext>
            </a:extLst>
          </p:cNvPr>
          <p:cNvSpPr/>
          <p:nvPr/>
        </p:nvSpPr>
        <p:spPr>
          <a:xfrm>
            <a:off x="3972410" y="1433227"/>
            <a:ext cx="2191658" cy="1190171"/>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National </a:t>
            </a:r>
            <a:r>
              <a:rPr lang="en-IE" dirty="0" smtClean="0"/>
              <a:t>Strengths and Recommendations</a:t>
            </a:r>
            <a:r>
              <a:rPr lang="en-IE" dirty="0" smtClean="0"/>
              <a:t> </a:t>
            </a:r>
            <a:endParaRPr lang="en-IE" dirty="0"/>
          </a:p>
        </p:txBody>
      </p:sp>
      <p:sp>
        <p:nvSpPr>
          <p:cNvPr id="14" name="Rectangle: Single Corner Rounded 13">
            <a:extLst>
              <a:ext uri="{FF2B5EF4-FFF2-40B4-BE49-F238E27FC236}">
                <a16:creationId xmlns:a16="http://schemas.microsoft.com/office/drawing/2014/main" id="{86E580BD-323B-B838-BE42-F4F5FF35A9E0}"/>
              </a:ext>
            </a:extLst>
          </p:cNvPr>
          <p:cNvSpPr/>
          <p:nvPr/>
        </p:nvSpPr>
        <p:spPr>
          <a:xfrm>
            <a:off x="7142476" y="1449191"/>
            <a:ext cx="2191658" cy="1190171"/>
          </a:xfrm>
          <a:prstGeom prst="round1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dirty="0"/>
              <a:t>National Policy Briefs </a:t>
            </a:r>
          </a:p>
        </p:txBody>
      </p:sp>
      <p:graphicFrame>
        <p:nvGraphicFramePr>
          <p:cNvPr id="16" name="Diagram 15">
            <a:extLst>
              <a:ext uri="{FF2B5EF4-FFF2-40B4-BE49-F238E27FC236}">
                <a16:creationId xmlns:a16="http://schemas.microsoft.com/office/drawing/2014/main" id="{D6A001BC-3428-AF9E-A546-C483330B22B7}"/>
              </a:ext>
            </a:extLst>
          </p:cNvPr>
          <p:cNvGraphicFramePr/>
          <p:nvPr>
            <p:extLst>
              <p:ext uri="{D42A27DB-BD31-4B8C-83A1-F6EECF244321}">
                <p14:modId xmlns:p14="http://schemas.microsoft.com/office/powerpoint/2010/main" val="3837516590"/>
              </p:ext>
            </p:extLst>
          </p:nvPr>
        </p:nvGraphicFramePr>
        <p:xfrm>
          <a:off x="646254" y="983828"/>
          <a:ext cx="10580128" cy="51243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TextBox 18">
            <a:extLst>
              <a:ext uri="{FF2B5EF4-FFF2-40B4-BE49-F238E27FC236}">
                <a16:creationId xmlns:a16="http://schemas.microsoft.com/office/drawing/2014/main" id="{A86FD161-2408-B8E6-69D4-410D674951B4}"/>
              </a:ext>
            </a:extLst>
          </p:cNvPr>
          <p:cNvSpPr txBox="1"/>
          <p:nvPr/>
        </p:nvSpPr>
        <p:spPr>
          <a:xfrm>
            <a:off x="504809" y="2865425"/>
            <a:ext cx="5431509" cy="3801041"/>
          </a:xfrm>
          <a:prstGeom prst="rect">
            <a:avLst/>
          </a:prstGeom>
          <a:solidFill>
            <a:schemeClr val="tx2">
              <a:lumMod val="20000"/>
              <a:lumOff val="80000"/>
            </a:schemeClr>
          </a:solidFill>
        </p:spPr>
        <p:txBody>
          <a:bodyPr wrap="square" rtlCol="0">
            <a:spAutoFit/>
          </a:bodyPr>
          <a:lstStyle/>
          <a:p>
            <a:r>
              <a:rPr lang="en-IE" sz="2000" u="sng" dirty="0"/>
              <a:t>Three Subgroups</a:t>
            </a:r>
            <a:r>
              <a:rPr lang="en-IE" sz="2000" dirty="0"/>
              <a:t>:</a:t>
            </a:r>
          </a:p>
          <a:p>
            <a:endParaRPr lang="en-IE" sz="2000" dirty="0"/>
          </a:p>
          <a:p>
            <a:pPr marL="342900" indent="-342900" algn="just">
              <a:buFont typeface="+mj-lt"/>
              <a:buAutoNum type="arabicPeriod"/>
            </a:pPr>
            <a:r>
              <a:rPr lang="en-IE" sz="2000" dirty="0"/>
              <a:t>Conceptualisation and Characterisation of Family Support.</a:t>
            </a:r>
          </a:p>
          <a:p>
            <a:pPr marL="342900" indent="-342900" algn="just">
              <a:buFont typeface="+mj-lt"/>
              <a:buAutoNum type="arabicPeriod"/>
            </a:pPr>
            <a:endParaRPr lang="en-IE" sz="1100" dirty="0"/>
          </a:p>
          <a:p>
            <a:pPr marL="342900" indent="-342900" algn="just">
              <a:buFont typeface="+mj-lt"/>
              <a:buAutoNum type="arabicPeriod"/>
            </a:pPr>
            <a:r>
              <a:rPr lang="en-IE" sz="2000" dirty="0"/>
              <a:t>Key Messages from the National Strengths and Recommendations Report.</a:t>
            </a:r>
          </a:p>
          <a:p>
            <a:pPr marL="342900" indent="-342900" algn="just">
              <a:buFont typeface="+mj-lt"/>
              <a:buAutoNum type="arabicPeriod"/>
            </a:pPr>
            <a:endParaRPr lang="en-IE" sz="1200" dirty="0"/>
          </a:p>
          <a:p>
            <a:pPr marL="342900" indent="-342900" algn="just">
              <a:buFont typeface="+mj-lt"/>
              <a:buAutoNum type="arabicPeriod"/>
            </a:pPr>
            <a:r>
              <a:rPr lang="en-IE" sz="2000" dirty="0"/>
              <a:t>Insights and Lessons on the Quality of Family Support .</a:t>
            </a:r>
          </a:p>
          <a:p>
            <a:r>
              <a:rPr lang="en-IE" sz="2000" dirty="0"/>
              <a:t> </a:t>
            </a:r>
          </a:p>
          <a:p>
            <a:pPr algn="ctr"/>
            <a:r>
              <a:rPr lang="en-IE" sz="2000" dirty="0"/>
              <a:t> </a:t>
            </a:r>
            <a:r>
              <a:rPr lang="en-IE" sz="2000" b="1" i="1" dirty="0"/>
              <a:t>Distillation and Synthesis</a:t>
            </a:r>
          </a:p>
          <a:p>
            <a:pPr algn="ctr"/>
            <a:endParaRPr lang="en-IE" dirty="0"/>
          </a:p>
        </p:txBody>
      </p:sp>
      <p:sp>
        <p:nvSpPr>
          <p:cNvPr id="20" name="Arrow: Right 19">
            <a:extLst>
              <a:ext uri="{FF2B5EF4-FFF2-40B4-BE49-F238E27FC236}">
                <a16:creationId xmlns:a16="http://schemas.microsoft.com/office/drawing/2014/main" id="{06AB5302-A9B8-E47C-9F81-37B212343CB6}"/>
              </a:ext>
            </a:extLst>
          </p:cNvPr>
          <p:cNvSpPr/>
          <p:nvPr/>
        </p:nvSpPr>
        <p:spPr>
          <a:xfrm>
            <a:off x="5986585" y="3580239"/>
            <a:ext cx="666687" cy="391862"/>
          </a:xfrm>
          <a:prstGeom prst="rightArrow">
            <a:avLst>
              <a:gd name="adj1" fmla="val 2005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Arrow: Right 20">
            <a:extLst>
              <a:ext uri="{FF2B5EF4-FFF2-40B4-BE49-F238E27FC236}">
                <a16:creationId xmlns:a16="http://schemas.microsoft.com/office/drawing/2014/main" id="{16CD2165-85B6-13B6-448B-E3D7057FB1C8}"/>
              </a:ext>
            </a:extLst>
          </p:cNvPr>
          <p:cNvSpPr/>
          <p:nvPr/>
        </p:nvSpPr>
        <p:spPr>
          <a:xfrm>
            <a:off x="2935075" y="1785997"/>
            <a:ext cx="978408" cy="484632"/>
          </a:xfrm>
          <a:prstGeom prst="rightArrow">
            <a:avLst>
              <a:gd name="adj1" fmla="val 2005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Arrow: Right 21">
            <a:extLst>
              <a:ext uri="{FF2B5EF4-FFF2-40B4-BE49-F238E27FC236}">
                <a16:creationId xmlns:a16="http://schemas.microsoft.com/office/drawing/2014/main" id="{12E65B0C-5E7A-B1FC-8BA7-374CC31588F3}"/>
              </a:ext>
            </a:extLst>
          </p:cNvPr>
          <p:cNvSpPr/>
          <p:nvPr/>
        </p:nvSpPr>
        <p:spPr>
          <a:xfrm>
            <a:off x="6164068" y="1801961"/>
            <a:ext cx="978408" cy="484632"/>
          </a:xfrm>
          <a:prstGeom prst="rightArrow">
            <a:avLst>
              <a:gd name="adj1" fmla="val 2005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A61D00B1-52FD-635D-860C-D6F0A7F0BD49}"/>
              </a:ext>
            </a:extLst>
          </p:cNvPr>
          <p:cNvSpPr txBox="1"/>
          <p:nvPr/>
        </p:nvSpPr>
        <p:spPr>
          <a:xfrm>
            <a:off x="0" y="494809"/>
            <a:ext cx="12192000" cy="584775"/>
          </a:xfrm>
          <a:prstGeom prst="rect">
            <a:avLst/>
          </a:prstGeom>
          <a:noFill/>
        </p:spPr>
        <p:txBody>
          <a:bodyPr wrap="square" rtlCol="0">
            <a:spAutoFit/>
          </a:bodyPr>
          <a:lstStyle/>
          <a:p>
            <a:pPr algn="ctr"/>
            <a:r>
              <a:rPr lang="en-IE" sz="3200" b="1" dirty="0"/>
              <a:t>EUROPEAN GUIDELINES DEVELOPMENT PROCESSS</a:t>
            </a:r>
          </a:p>
        </p:txBody>
      </p:sp>
    </p:spTree>
    <p:extLst>
      <p:ext uri="{BB962C8B-B14F-4D97-AF65-F5344CB8AC3E}">
        <p14:creationId xmlns:p14="http://schemas.microsoft.com/office/powerpoint/2010/main" val="194483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sp>
        <p:nvSpPr>
          <p:cNvPr id="14" name="Título 1">
            <a:extLst>
              <a:ext uri="{FF2B5EF4-FFF2-40B4-BE49-F238E27FC236}">
                <a16:creationId xmlns:a16="http://schemas.microsoft.com/office/drawing/2014/main" id="{68EF6ED6-4EF3-8C9B-97F7-D86FF7A0C25C}"/>
              </a:ext>
            </a:extLst>
          </p:cNvPr>
          <p:cNvSpPr>
            <a:spLocks noGrp="1"/>
          </p:cNvSpPr>
          <p:nvPr>
            <p:ph type="title"/>
          </p:nvPr>
        </p:nvSpPr>
        <p:spPr>
          <a:xfrm>
            <a:off x="838200" y="168455"/>
            <a:ext cx="10515600" cy="1030837"/>
          </a:xfrm>
        </p:spPr>
        <p:txBody>
          <a:bodyPr>
            <a:noAutofit/>
          </a:bodyPr>
          <a:lstStyle/>
          <a:p>
            <a:pPr algn="ctr">
              <a:lnSpc>
                <a:spcPct val="100000"/>
              </a:lnSpc>
              <a:spcBef>
                <a:spcPts val="1200"/>
              </a:spcBef>
            </a:pPr>
            <a:r>
              <a:rPr lang="es-ES" sz="3200" b="1" dirty="0">
                <a:solidFill>
                  <a:srgbClr val="2D3778"/>
                </a:solidFill>
                <a:latin typeface="Arial" panose="020B0604020202020204" pitchFamily="34" charset="0"/>
                <a:cs typeface="Arial" panose="020B0604020202020204" pitchFamily="34" charset="0"/>
              </a:rPr>
              <a:t>Data </a:t>
            </a:r>
            <a:r>
              <a:rPr lang="es-ES" sz="3200" b="1" dirty="0" err="1">
                <a:solidFill>
                  <a:srgbClr val="2D3778"/>
                </a:solidFill>
                <a:latin typeface="Arial" panose="020B0604020202020204" pitchFamily="34" charset="0"/>
                <a:cs typeface="Arial" panose="020B0604020202020204" pitchFamily="34" charset="0"/>
              </a:rPr>
              <a:t>from</a:t>
            </a:r>
            <a:r>
              <a:rPr lang="es-ES" sz="3200" b="1" dirty="0">
                <a:solidFill>
                  <a:srgbClr val="2D3778"/>
                </a:solidFill>
                <a:latin typeface="Arial" panose="020B0604020202020204" pitchFamily="34" charset="0"/>
                <a:cs typeface="Arial" panose="020B0604020202020204" pitchFamily="34" charset="0"/>
              </a:rPr>
              <a:t/>
            </a:r>
            <a:br>
              <a:rPr lang="es-ES" sz="3200" b="1" dirty="0">
                <a:solidFill>
                  <a:srgbClr val="2D3778"/>
                </a:solidFill>
                <a:latin typeface="Arial" panose="020B0604020202020204" pitchFamily="34" charset="0"/>
                <a:cs typeface="Arial" panose="020B0604020202020204" pitchFamily="34" charset="0"/>
              </a:rPr>
            </a:br>
            <a:r>
              <a:rPr lang="es-ES" sz="3200" b="1" dirty="0">
                <a:solidFill>
                  <a:srgbClr val="2D3778"/>
                </a:solidFill>
                <a:latin typeface="Arial" panose="020B0604020202020204" pitchFamily="34" charset="0"/>
                <a:cs typeface="Arial" panose="020B0604020202020204" pitchFamily="34" charset="0"/>
              </a:rPr>
              <a:t>(</a:t>
            </a:r>
            <a:r>
              <a:rPr lang="es-ES" sz="3200" b="1" dirty="0" err="1">
                <a:solidFill>
                  <a:srgbClr val="2D3778"/>
                </a:solidFill>
                <a:latin typeface="Arial" panose="020B0604020202020204" pitchFamily="34" charset="0"/>
                <a:cs typeface="Arial" panose="020B0604020202020204" pitchFamily="34" charset="0"/>
              </a:rPr>
              <a:t>Countries</a:t>
            </a:r>
            <a:r>
              <a:rPr lang="es-ES" sz="3200" b="1" dirty="0">
                <a:solidFill>
                  <a:srgbClr val="2D3778"/>
                </a:solidFill>
                <a:latin typeface="Arial" panose="020B0604020202020204" pitchFamily="34" charset="0"/>
                <a:cs typeface="Arial" panose="020B0604020202020204" pitchFamily="34" charset="0"/>
              </a:rPr>
              <a:t>):</a:t>
            </a:r>
            <a:endParaRPr lang="es-ES" sz="3200" b="1" dirty="0">
              <a:solidFill>
                <a:schemeClr val="bg1"/>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4" name="Espace réservé du texte 2">
            <a:extLst>
              <a:ext uri="{FF2B5EF4-FFF2-40B4-BE49-F238E27FC236}">
                <a16:creationId xmlns:a16="http://schemas.microsoft.com/office/drawing/2014/main" id="{8C24FD1C-CC67-BC17-21DF-ED77748C3EB1}"/>
              </a:ext>
            </a:extLst>
          </p:cNvPr>
          <p:cNvSpPr txBox="1">
            <a:spLocks/>
          </p:cNvSpPr>
          <p:nvPr/>
        </p:nvSpPr>
        <p:spPr>
          <a:xfrm>
            <a:off x="619943" y="1678823"/>
            <a:ext cx="10952114" cy="3500354"/>
          </a:xfrm>
          <a:prstGeom prst="rect">
            <a:avLst/>
          </a:prstGeom>
        </p:spPr>
        <p:txBody>
          <a:bodyPr numCol="4"/>
          <a:lstStyle>
            <a:lvl1pPr marL="0" indent="0" algn="l" defTabSz="914400" rtl="0" eaLnBrk="1" latinLnBrk="0" hangingPunct="1">
              <a:lnSpc>
                <a:spcPct val="90000"/>
              </a:lnSpc>
              <a:spcBef>
                <a:spcPts val="1000"/>
              </a:spcBef>
              <a:buFont typeface="Arial"/>
              <a:buNone/>
              <a:defRPr sz="2400" kern="1200"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Albania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Croatia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Cyprus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Ireland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Israel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Lithuania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Moldova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Montenegro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North Macedonia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Norway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Poland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Portugal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Romania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Serbia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Slovenia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Spain </a:t>
            </a:r>
          </a:p>
          <a:p>
            <a:pPr marL="342900" lvl="0" indent="-342900" algn="just">
              <a:lnSpc>
                <a:spcPct val="150000"/>
              </a:lnSpc>
              <a:spcBef>
                <a:spcPts val="900"/>
              </a:spcBef>
              <a:buFont typeface="Arial" panose="020B0604020202020204" pitchFamily="34" charset="0"/>
              <a:buChar char="•"/>
              <a:defRPr/>
            </a:pPr>
            <a:endParaRPr lang="en-US" sz="2800" dirty="0">
              <a:solidFill>
                <a:srgbClr val="2D3778"/>
              </a:solidFill>
              <a:latin typeface="Arial"/>
            </a:endParaRP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The Netherlands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Turkey </a:t>
            </a:r>
          </a:p>
          <a:p>
            <a:pPr marL="342900" lvl="0" indent="-342900" algn="just">
              <a:lnSpc>
                <a:spcPct val="150000"/>
              </a:lnSpc>
              <a:spcBef>
                <a:spcPts val="900"/>
              </a:spcBef>
              <a:buFont typeface="Arial" panose="020B0604020202020204" pitchFamily="34" charset="0"/>
              <a:buChar char="•"/>
              <a:defRPr/>
            </a:pPr>
            <a:r>
              <a:rPr lang="en-US" sz="2800" dirty="0">
                <a:solidFill>
                  <a:srgbClr val="2D3778"/>
                </a:solidFill>
                <a:latin typeface="Arial"/>
              </a:rPr>
              <a:t>UK</a:t>
            </a:r>
          </a:p>
        </p:txBody>
      </p:sp>
    </p:spTree>
    <p:extLst>
      <p:ext uri="{BB962C8B-B14F-4D97-AF65-F5344CB8AC3E}">
        <p14:creationId xmlns:p14="http://schemas.microsoft.com/office/powerpoint/2010/main" val="300154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graphicFrame>
        <p:nvGraphicFramePr>
          <p:cNvPr id="6" name="Diagram 307457721">
            <a:extLst>
              <a:ext uri="{FF2B5EF4-FFF2-40B4-BE49-F238E27FC236}">
                <a16:creationId xmlns:a16="http://schemas.microsoft.com/office/drawing/2014/main" id="{BF1ECBBD-B87C-D1A4-F61A-18DB9CD4886C}"/>
              </a:ext>
            </a:extLst>
          </p:cNvPr>
          <p:cNvGraphicFramePr/>
          <p:nvPr>
            <p:extLst>
              <p:ext uri="{D42A27DB-BD31-4B8C-83A1-F6EECF244321}">
                <p14:modId xmlns:p14="http://schemas.microsoft.com/office/powerpoint/2010/main" val="1007505889"/>
              </p:ext>
            </p:extLst>
          </p:nvPr>
        </p:nvGraphicFramePr>
        <p:xfrm>
          <a:off x="1712962" y="1154049"/>
          <a:ext cx="8820150" cy="50863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CuadroTexto 10">
            <a:extLst>
              <a:ext uri="{FF2B5EF4-FFF2-40B4-BE49-F238E27FC236}">
                <a16:creationId xmlns:a16="http://schemas.microsoft.com/office/drawing/2014/main" id="{C3487411-8653-7614-088C-C92CA22FB137}"/>
              </a:ext>
            </a:extLst>
          </p:cNvPr>
          <p:cNvSpPr txBox="1"/>
          <p:nvPr/>
        </p:nvSpPr>
        <p:spPr>
          <a:xfrm>
            <a:off x="1397849" y="210255"/>
            <a:ext cx="9450377" cy="470000"/>
          </a:xfrm>
          <a:prstGeom prst="rect">
            <a:avLst/>
          </a:prstGeom>
          <a:noFill/>
        </p:spPr>
        <p:txBody>
          <a:bodyPr wrap="square">
            <a:spAutoFit/>
          </a:bodyPr>
          <a:lstStyle/>
          <a:p>
            <a:pPr algn="ctr">
              <a:lnSpc>
                <a:spcPct val="107000"/>
              </a:lnSpc>
              <a:spcAft>
                <a:spcPts val="800"/>
              </a:spcAft>
            </a:pPr>
            <a:r>
              <a:rPr lang="en-IE" sz="2400" b="1" dirty="0">
                <a:effectLst/>
                <a:latin typeface="Calibri" panose="020F0502020204030204" pitchFamily="34" charset="0"/>
                <a:ea typeface="Calibri" panose="020F0502020204030204" pitchFamily="34" charset="0"/>
                <a:cs typeface="Times New Roman" panose="02020603050405020304" pitchFamily="18" charset="0"/>
              </a:rPr>
              <a:t>Quality Family Support will be achieved in Europe when: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511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11" name="CuadroTexto 10">
            <a:extLst>
              <a:ext uri="{FF2B5EF4-FFF2-40B4-BE49-F238E27FC236}">
                <a16:creationId xmlns:a16="http://schemas.microsoft.com/office/drawing/2014/main" id="{C3487411-8653-7614-088C-C92CA22FB137}"/>
              </a:ext>
            </a:extLst>
          </p:cNvPr>
          <p:cNvSpPr txBox="1"/>
          <p:nvPr/>
        </p:nvSpPr>
        <p:spPr>
          <a:xfrm>
            <a:off x="1397849" y="210255"/>
            <a:ext cx="9450377" cy="470000"/>
          </a:xfrm>
          <a:prstGeom prst="rect">
            <a:avLst/>
          </a:prstGeom>
          <a:noFill/>
        </p:spPr>
        <p:txBody>
          <a:bodyPr wrap="square">
            <a:spAutoFit/>
          </a:bodyPr>
          <a:lstStyle/>
          <a:p>
            <a:pPr algn="ctr">
              <a:lnSpc>
                <a:spcPct val="107000"/>
              </a:lnSpc>
              <a:spcAft>
                <a:spcPts val="800"/>
              </a:spcAft>
            </a:pPr>
            <a:r>
              <a:rPr lang="en-IE" sz="2400" b="1" dirty="0">
                <a:effectLst/>
                <a:latin typeface="Calibri" panose="020F0502020204030204" pitchFamily="34" charset="0"/>
                <a:ea typeface="Calibri" panose="020F0502020204030204" pitchFamily="34" charset="0"/>
                <a:cs typeface="Times New Roman" panose="02020603050405020304" pitchFamily="18" charset="0"/>
              </a:rPr>
              <a:t>Quality Family Support will be achieved in Europe when: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1">
            <a:extLst>
              <a:ext uri="{FF2B5EF4-FFF2-40B4-BE49-F238E27FC236}">
                <a16:creationId xmlns:a16="http://schemas.microsoft.com/office/drawing/2014/main" id="{245A5E59-0198-ECEF-9005-508E553420DF}"/>
              </a:ext>
            </a:extLst>
          </p:cNvPr>
          <p:cNvGraphicFramePr/>
          <p:nvPr>
            <p:extLst>
              <p:ext uri="{D42A27DB-BD31-4B8C-83A1-F6EECF244321}">
                <p14:modId xmlns:p14="http://schemas.microsoft.com/office/powerpoint/2010/main" val="3253233016"/>
              </p:ext>
            </p:extLst>
          </p:nvPr>
        </p:nvGraphicFramePr>
        <p:xfrm>
          <a:off x="1097280" y="884045"/>
          <a:ext cx="10034016" cy="54923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7263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11" name="CuadroTexto 10">
            <a:extLst>
              <a:ext uri="{FF2B5EF4-FFF2-40B4-BE49-F238E27FC236}">
                <a16:creationId xmlns:a16="http://schemas.microsoft.com/office/drawing/2014/main" id="{C3487411-8653-7614-088C-C92CA22FB137}"/>
              </a:ext>
            </a:extLst>
          </p:cNvPr>
          <p:cNvSpPr txBox="1"/>
          <p:nvPr/>
        </p:nvSpPr>
        <p:spPr>
          <a:xfrm>
            <a:off x="1397849" y="210255"/>
            <a:ext cx="9450377" cy="470000"/>
          </a:xfrm>
          <a:prstGeom prst="rect">
            <a:avLst/>
          </a:prstGeom>
          <a:noFill/>
        </p:spPr>
        <p:txBody>
          <a:bodyPr wrap="square">
            <a:spAutoFit/>
          </a:bodyPr>
          <a:lstStyle/>
          <a:p>
            <a:pPr algn="ctr">
              <a:lnSpc>
                <a:spcPct val="107000"/>
              </a:lnSpc>
              <a:spcAft>
                <a:spcPts val="800"/>
              </a:spcAft>
            </a:pPr>
            <a:r>
              <a:rPr lang="en-IE" sz="2400" b="1" dirty="0">
                <a:effectLst/>
                <a:latin typeface="Calibri" panose="020F0502020204030204" pitchFamily="34" charset="0"/>
                <a:ea typeface="Calibri" panose="020F0502020204030204" pitchFamily="34" charset="0"/>
                <a:cs typeface="Times New Roman" panose="02020603050405020304" pitchFamily="18" charset="0"/>
              </a:rPr>
              <a:t>Quality Family Support will be achieved in Europe when: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2">
            <a:extLst>
              <a:ext uri="{FF2B5EF4-FFF2-40B4-BE49-F238E27FC236}">
                <a16:creationId xmlns:a16="http://schemas.microsoft.com/office/drawing/2014/main" id="{7C7E7DDE-2589-A89E-F1DB-BCCD90FCA3C6}"/>
              </a:ext>
            </a:extLst>
          </p:cNvPr>
          <p:cNvGraphicFramePr/>
          <p:nvPr>
            <p:extLst>
              <p:ext uri="{D42A27DB-BD31-4B8C-83A1-F6EECF244321}">
                <p14:modId xmlns:p14="http://schemas.microsoft.com/office/powerpoint/2010/main" val="1172441756"/>
              </p:ext>
            </p:extLst>
          </p:nvPr>
        </p:nvGraphicFramePr>
        <p:xfrm>
          <a:off x="1055698" y="885824"/>
          <a:ext cx="10136558" cy="53930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68984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D63D0093-351F-5E68-4EED-286AAA5DD9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23" y="79313"/>
            <a:ext cx="1167857" cy="844052"/>
          </a:xfrm>
          <a:prstGeom prst="rect">
            <a:avLst/>
          </a:prstGeom>
        </p:spPr>
      </p:pic>
      <p:grpSp>
        <p:nvGrpSpPr>
          <p:cNvPr id="2" name="Grupo 1">
            <a:extLst>
              <a:ext uri="{FF2B5EF4-FFF2-40B4-BE49-F238E27FC236}">
                <a16:creationId xmlns:a16="http://schemas.microsoft.com/office/drawing/2014/main" id="{BFD5E101-81B0-5525-9C37-2CE2FACDBBBD}"/>
              </a:ext>
            </a:extLst>
          </p:cNvPr>
          <p:cNvGrpSpPr/>
          <p:nvPr/>
        </p:nvGrpSpPr>
        <p:grpSpPr>
          <a:xfrm>
            <a:off x="10600558" y="110686"/>
            <a:ext cx="1483514" cy="669353"/>
            <a:chOff x="10600558" y="110686"/>
            <a:chExt cx="1483514" cy="669353"/>
          </a:xfrm>
        </p:grpSpPr>
        <p:grpSp>
          <p:nvGrpSpPr>
            <p:cNvPr id="3" name="Grupo 2">
              <a:extLst>
                <a:ext uri="{FF2B5EF4-FFF2-40B4-BE49-F238E27FC236}">
                  <a16:creationId xmlns:a16="http://schemas.microsoft.com/office/drawing/2014/main" id="{8DB86342-10B5-5D07-3978-0D607D0EB80A}"/>
                </a:ext>
              </a:extLst>
            </p:cNvPr>
            <p:cNvGrpSpPr/>
            <p:nvPr/>
          </p:nvGrpSpPr>
          <p:grpSpPr>
            <a:xfrm>
              <a:off x="10600558" y="110686"/>
              <a:ext cx="1483514" cy="307777"/>
              <a:chOff x="10612043" y="212897"/>
              <a:chExt cx="1483514" cy="307777"/>
            </a:xfrm>
          </p:grpSpPr>
          <p:sp>
            <p:nvSpPr>
              <p:cNvPr id="8" name="CuadroTexto 7">
                <a:extLst>
                  <a:ext uri="{FF2B5EF4-FFF2-40B4-BE49-F238E27FC236}">
                    <a16:creationId xmlns:a16="http://schemas.microsoft.com/office/drawing/2014/main" id="{0E714A66-8CCB-0A35-E19F-F8CC3E7F0204}"/>
                  </a:ext>
                </a:extLst>
              </p:cNvPr>
              <p:cNvSpPr txBox="1"/>
              <p:nvPr/>
            </p:nvSpPr>
            <p:spPr>
              <a:xfrm>
                <a:off x="10612043" y="212897"/>
                <a:ext cx="1483514" cy="307777"/>
              </a:xfrm>
              <a:prstGeom prst="rect">
                <a:avLst/>
              </a:prstGeom>
              <a:noFill/>
            </p:spPr>
            <p:txBody>
              <a:bodyPr wrap="square">
                <a:spAutoFit/>
              </a:bodyPr>
              <a:lstStyle/>
              <a:p>
                <a:pPr algn="r" eaLnBrk="0" fontAlgn="base" hangingPunct="0">
                  <a:spcBef>
                    <a:spcPct val="0"/>
                  </a:spcBef>
                  <a:spcAft>
                    <a:spcPct val="0"/>
                  </a:spcAft>
                </a:pPr>
                <a:r>
                  <a:rPr lang="es-ES" altLang="es-ES" sz="1400" dirty="0">
                    <a:solidFill>
                      <a:schemeClr val="bg2">
                        <a:lumMod val="50000"/>
                      </a:schemeClr>
                    </a:solidFill>
                    <a:latin typeface="Calibri Light" panose="020F0302020204030204"/>
                    <a:cs typeface="Segoe UI Historic" panose="020B0502040204020203" pitchFamily="34" charset="0"/>
                  </a:rPr>
                  <a:t>eurofamnet.eu</a:t>
                </a:r>
              </a:p>
            </p:txBody>
          </p:sp>
          <p:pic>
            <p:nvPicPr>
              <p:cNvPr id="9" name="Picture 3">
                <a:extLst>
                  <a:ext uri="{FF2B5EF4-FFF2-40B4-BE49-F238E27FC236}">
                    <a16:creationId xmlns:a16="http://schemas.microsoft.com/office/drawing/2014/main" id="{1DE7F018-A68A-390F-1326-52527B0F04A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612043" y="240785"/>
                <a:ext cx="247668" cy="252000"/>
              </a:xfrm>
              <a:prstGeom prst="rect">
                <a:avLst/>
              </a:prstGeom>
              <a:solidFill>
                <a:schemeClr val="bg1"/>
              </a:solidFill>
            </p:spPr>
          </p:pic>
        </p:grpSp>
        <p:pic>
          <p:nvPicPr>
            <p:cNvPr id="7" name="Imagen 6" descr="Captura de pantalla de computadora&#10;&#10;Descripción generada automáticamente">
              <a:extLst>
                <a:ext uri="{FF2B5EF4-FFF2-40B4-BE49-F238E27FC236}">
                  <a16:creationId xmlns:a16="http://schemas.microsoft.com/office/drawing/2014/main" id="{20763845-AE73-3D05-BBF7-80E523CC91AE}"/>
                </a:ext>
              </a:extLst>
            </p:cNvPr>
            <p:cNvPicPr>
              <a:picLocks noChangeAspect="1"/>
            </p:cNvPicPr>
            <p:nvPr/>
          </p:nvPicPr>
          <p:blipFill rotWithShape="1">
            <a:blip r:embed="rId5">
              <a:extLst>
                <a:ext uri="{28A0092B-C50C-407E-A947-70E740481C1C}">
                  <a14:useLocalDpi xmlns:a14="http://schemas.microsoft.com/office/drawing/2010/main" val="0"/>
                </a:ext>
              </a:extLst>
            </a:blip>
            <a:srcRect l="93465" t="12660" r="2800" b="83023"/>
            <a:stretch/>
          </p:blipFill>
          <p:spPr>
            <a:xfrm>
              <a:off x="10671227" y="342363"/>
              <a:ext cx="1346538" cy="437676"/>
            </a:xfrm>
            <a:prstGeom prst="rect">
              <a:avLst/>
            </a:prstGeom>
            <a:ln>
              <a:noFill/>
            </a:ln>
            <a:effectLst>
              <a:softEdge rad="112500"/>
            </a:effectLst>
          </p:spPr>
        </p:pic>
      </p:grpSp>
      <p:sp>
        <p:nvSpPr>
          <p:cNvPr id="11" name="CuadroTexto 10">
            <a:extLst>
              <a:ext uri="{FF2B5EF4-FFF2-40B4-BE49-F238E27FC236}">
                <a16:creationId xmlns:a16="http://schemas.microsoft.com/office/drawing/2014/main" id="{C3487411-8653-7614-088C-C92CA22FB137}"/>
              </a:ext>
            </a:extLst>
          </p:cNvPr>
          <p:cNvSpPr txBox="1"/>
          <p:nvPr/>
        </p:nvSpPr>
        <p:spPr>
          <a:xfrm>
            <a:off x="1397849" y="210255"/>
            <a:ext cx="9450377" cy="470000"/>
          </a:xfrm>
          <a:prstGeom prst="rect">
            <a:avLst/>
          </a:prstGeom>
          <a:noFill/>
        </p:spPr>
        <p:txBody>
          <a:bodyPr wrap="square">
            <a:spAutoFit/>
          </a:bodyPr>
          <a:lstStyle/>
          <a:p>
            <a:pPr algn="ctr">
              <a:lnSpc>
                <a:spcPct val="107000"/>
              </a:lnSpc>
              <a:spcAft>
                <a:spcPts val="800"/>
              </a:spcAft>
            </a:pPr>
            <a:r>
              <a:rPr lang="en-IE" sz="2400" b="1" dirty="0">
                <a:effectLst/>
                <a:latin typeface="Calibri" panose="020F0502020204030204" pitchFamily="34" charset="0"/>
                <a:ea typeface="Calibri" panose="020F0502020204030204" pitchFamily="34" charset="0"/>
                <a:cs typeface="Times New Roman" panose="02020603050405020304" pitchFamily="18" charset="0"/>
              </a:rPr>
              <a:t>Quality Family Support will be achieved in Europe when: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74D62F73-F539-9DE8-69E6-0C60A7047EA8}"/>
              </a:ext>
            </a:extLst>
          </p:cNvPr>
          <p:cNvGraphicFramePr/>
          <p:nvPr/>
        </p:nvGraphicFramePr>
        <p:xfrm>
          <a:off x="1055698" y="885824"/>
          <a:ext cx="10087790" cy="54296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991903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 point" id="{4DFDE4C1-BAA1-4DC9-AF17-EA0A266F995E}" vid="{96C87116-5F9C-4621-BF27-C9F37E192F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power point</Template>
  <TotalTime>1885</TotalTime>
  <Words>1923</Words>
  <Application>Microsoft Office PowerPoint</Application>
  <PresentationFormat>Panorámica</PresentationFormat>
  <Paragraphs>289</Paragraphs>
  <Slides>16</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Calibri Light</vt:lpstr>
      <vt:lpstr>Corbel</vt:lpstr>
      <vt:lpstr>Segoe UI Historic</vt:lpstr>
      <vt:lpstr>Times New Roman</vt:lpstr>
      <vt:lpstr>Tema de Office</vt:lpstr>
      <vt:lpstr>  Quality Assurance in Child and  Family Support in Europe  Policy lessons for evidence-informed decision making</vt:lpstr>
      <vt:lpstr>Presentación de PowerPoint</vt:lpstr>
      <vt:lpstr>Working Package (WP) 2</vt:lpstr>
      <vt:lpstr>Presentación de PowerPoint</vt:lpstr>
      <vt:lpstr>Data from (Countries):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THANKS TO CIG TEAM: European level</vt:lpstr>
      <vt:lpstr>THANKS TO</vt:lpstr>
      <vt:lpstr>Thank you very much for your attention!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FAMILY SUPPORT</dc:title>
  <dc:creator>ALVARO RODRIGUEZ MARTIN</dc:creator>
  <cp:lastModifiedBy>Jean</cp:lastModifiedBy>
  <cp:revision>278</cp:revision>
  <dcterms:created xsi:type="dcterms:W3CDTF">2022-02-25T09:40:59Z</dcterms:created>
  <dcterms:modified xsi:type="dcterms:W3CDTF">2024-10-08T10:45:18Z</dcterms:modified>
</cp:coreProperties>
</file>