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diagrams/data5.xml" ContentType="application/vnd.openxmlformats-officedocument.drawingml.diagramData+xml"/>
  <Override PartName="/ppt/comments/comment1.xml" ContentType="application/vnd.openxmlformats-officedocument.presentationml.comments+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80" r:id="rId6"/>
    <p:sldId id="278" r:id="rId7"/>
    <p:sldId id="258" r:id="rId8"/>
    <p:sldId id="289" r:id="rId9"/>
    <p:sldId id="286" r:id="rId10"/>
    <p:sldId id="287" r:id="rId11"/>
    <p:sldId id="288" r:id="rId12"/>
    <p:sldId id="259" r:id="rId13"/>
    <p:sldId id="260" r:id="rId14"/>
    <p:sldId id="261" r:id="rId15"/>
    <p:sldId id="263" r:id="rId16"/>
    <p:sldId id="265" r:id="rId17"/>
    <p:sldId id="269" r:id="rId18"/>
    <p:sldId id="272" r:id="rId19"/>
    <p:sldId id="274" r:id="rId20"/>
    <p:sldId id="273" r:id="rId21"/>
    <p:sldId id="275" r:id="rId22"/>
    <p:sldId id="277" r:id="rId23"/>
    <p:sldId id="292" r:id="rId24"/>
    <p:sldId id="276" r:id="rId25"/>
    <p:sldId id="290" r:id="rId2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avan, John" initials="CJ" lastIdx="4" clrIdx="0">
    <p:extLst>
      <p:ext uri="{19B8F6BF-5375-455C-9EA6-DF929625EA0E}">
        <p15:presenceInfo xmlns:p15="http://schemas.microsoft.com/office/powerpoint/2012/main" xmlns="" userId="S-1-5-21-3843373265-3310204290-878004058-130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B0DAC"/>
    <a:srgbClr val="2D377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231" autoAdjust="0"/>
  </p:normalViewPr>
  <p:slideViewPr>
    <p:cSldViewPr snapToGrid="0">
      <p:cViewPr varScale="1">
        <p:scale>
          <a:sx n="79" d="100"/>
          <a:sy n="79" d="100"/>
        </p:scale>
        <p:origin x="-684" y="-204"/>
      </p:cViewPr>
      <p:guideLst>
        <p:guide orient="horz" pos="2160"/>
        <p:guide pos="3840"/>
      </p:guideLst>
    </p:cSldViewPr>
  </p:slideViewPr>
  <p:notesTextViewPr>
    <p:cViewPr>
      <p:scale>
        <a:sx n="1" d="1"/>
        <a:sy n="1" d="1"/>
      </p:scale>
      <p:origin x="0" y="0"/>
    </p:cViewPr>
  </p:notesTextViewPr>
  <p:sorterViewPr>
    <p:cViewPr>
      <p:scale>
        <a:sx n="100" d="100"/>
        <a:sy n="100" d="100"/>
      </p:scale>
      <p:origin x="0" y="-2706"/>
    </p:cViewPr>
  </p:sorterViewPr>
  <p:notesViewPr>
    <p:cSldViewPr snapToGrid="0">
      <p:cViewPr varScale="1">
        <p:scale>
          <a:sx n="76" d="100"/>
          <a:sy n="76" d="100"/>
        </p:scale>
        <p:origin x="-1224"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5-05T14:31:21.923" idx="4">
    <p:pos x="10" y="10"/>
    <p:text>not sure about slide 23 and 24.  if needed  23 covers some aspects referred to above.</p:text>
    <p:extLst>
      <p:ext uri="{C676402C-5697-4E1C-873F-D02D1690AC5C}">
        <p15:threadingInfo xmlns:p15="http://schemas.microsoft.com/office/powerpoint/2012/main" xmlns="" timeZoneBias="-6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C55FD7-88F2-44DC-B34A-E53319D77790}" type="doc">
      <dgm:prSet loTypeId="urn:microsoft.com/office/officeart/2005/8/layout/chevron1" loCatId="process" qsTypeId="urn:microsoft.com/office/officeart/2005/8/quickstyle/3d2#1" qsCatId="3D" csTypeId="urn:microsoft.com/office/officeart/2005/8/colors/colorful5" csCatId="colorful" phldr="1"/>
      <dgm:spPr/>
    </dgm:pt>
    <dgm:pt modelId="{04A73F04-7F6A-4D8A-A267-E3AA3868B616}">
      <dgm:prSet phldrT="[Text]" custT="1"/>
      <dgm:spPr/>
      <dgm:t>
        <a:bodyPr/>
        <a:lstStyle/>
        <a:p>
          <a:r>
            <a:rPr lang="en-US" sz="2000" b="1" dirty="0" smtClean="0">
              <a:solidFill>
                <a:schemeClr val="tx1"/>
              </a:solidFill>
              <a:latin typeface="Arial" pitchFamily="34" charset="0"/>
              <a:cs typeface="Arial" pitchFamily="34" charset="0"/>
            </a:rPr>
            <a:t>Conceptual clarity</a:t>
          </a:r>
          <a:endParaRPr lang="sr-Latn-RS" sz="2000" b="1" dirty="0">
            <a:solidFill>
              <a:schemeClr val="tx1"/>
            </a:solidFill>
          </a:endParaRPr>
        </a:p>
      </dgm:t>
    </dgm:pt>
    <dgm:pt modelId="{451FE7EF-E043-489D-9FA2-ACA6D89C89DE}" type="parTrans" cxnId="{23AB462D-16E3-4ABC-9186-471E3717AAE3}">
      <dgm:prSet/>
      <dgm:spPr/>
      <dgm:t>
        <a:bodyPr/>
        <a:lstStyle/>
        <a:p>
          <a:endParaRPr lang="sr-Latn-RS" sz="2000" b="1">
            <a:solidFill>
              <a:schemeClr val="tx1"/>
            </a:solidFill>
          </a:endParaRPr>
        </a:p>
      </dgm:t>
    </dgm:pt>
    <dgm:pt modelId="{39F7178A-D17F-4E6B-89A3-9BD73C231260}" type="sibTrans" cxnId="{23AB462D-16E3-4ABC-9186-471E3717AAE3}">
      <dgm:prSet/>
      <dgm:spPr/>
      <dgm:t>
        <a:bodyPr/>
        <a:lstStyle/>
        <a:p>
          <a:endParaRPr lang="sr-Latn-RS" sz="2000" b="1">
            <a:solidFill>
              <a:schemeClr val="tx1"/>
            </a:solidFill>
          </a:endParaRPr>
        </a:p>
      </dgm:t>
    </dgm:pt>
    <dgm:pt modelId="{374963CF-743A-42D5-B946-0DEDCA3E04ED}">
      <dgm:prSet phldrT="[Text]" custT="1"/>
      <dgm:spPr/>
      <dgm:t>
        <a:bodyPr/>
        <a:lstStyle/>
        <a:p>
          <a:r>
            <a:rPr lang="sr-Latn-RS" sz="2000" b="1" smtClean="0">
              <a:solidFill>
                <a:schemeClr val="tx1"/>
              </a:solidFill>
              <a:latin typeface="Arial" pitchFamily="34" charset="0"/>
              <a:cs typeface="Arial" pitchFamily="34" charset="0"/>
            </a:rPr>
            <a:t>P</a:t>
          </a:r>
          <a:r>
            <a:rPr lang="en-US" sz="2000" b="1" smtClean="0">
              <a:solidFill>
                <a:schemeClr val="tx1"/>
              </a:solidFill>
              <a:latin typeface="Arial" pitchFamily="34" charset="0"/>
              <a:cs typeface="Arial" pitchFamily="34" charset="0"/>
            </a:rPr>
            <a:t>arsimony</a:t>
          </a:r>
          <a:endParaRPr lang="sr-Latn-RS" sz="2000" b="1" dirty="0">
            <a:solidFill>
              <a:schemeClr val="tx1"/>
            </a:solidFill>
          </a:endParaRPr>
        </a:p>
      </dgm:t>
    </dgm:pt>
    <dgm:pt modelId="{8764479B-C4A7-481B-B605-B836FD92C546}" type="parTrans" cxnId="{33EB06BA-136C-4FB9-83CF-2EE744F00E0D}">
      <dgm:prSet/>
      <dgm:spPr/>
      <dgm:t>
        <a:bodyPr/>
        <a:lstStyle/>
        <a:p>
          <a:endParaRPr lang="sr-Latn-RS" sz="2000" b="1">
            <a:solidFill>
              <a:schemeClr val="tx1"/>
            </a:solidFill>
          </a:endParaRPr>
        </a:p>
      </dgm:t>
    </dgm:pt>
    <dgm:pt modelId="{283F3A9F-A5B1-4B76-A089-8C4EAFAB529A}" type="sibTrans" cxnId="{33EB06BA-136C-4FB9-83CF-2EE744F00E0D}">
      <dgm:prSet/>
      <dgm:spPr/>
      <dgm:t>
        <a:bodyPr/>
        <a:lstStyle/>
        <a:p>
          <a:endParaRPr lang="sr-Latn-RS" sz="2000" b="1">
            <a:solidFill>
              <a:schemeClr val="tx1"/>
            </a:solidFill>
          </a:endParaRPr>
        </a:p>
      </dgm:t>
    </dgm:pt>
    <dgm:pt modelId="{60CC48EC-0585-4D6A-84DA-24D3A4D7F1AF}">
      <dgm:prSet custT="1"/>
      <dgm:spPr/>
      <dgm:t>
        <a:bodyPr/>
        <a:lstStyle/>
        <a:p>
          <a:r>
            <a:rPr lang="sr-Latn-RS" sz="2000" b="1" dirty="0" smtClean="0">
              <a:solidFill>
                <a:schemeClr val="tx1"/>
              </a:solidFill>
              <a:latin typeface="Arial" pitchFamily="34" charset="0"/>
              <a:cs typeface="Arial" pitchFamily="34" charset="0"/>
            </a:rPr>
            <a:t>Simplicity</a:t>
          </a:r>
          <a:endParaRPr lang="sr-Latn-RS" sz="2000" b="1" dirty="0">
            <a:solidFill>
              <a:schemeClr val="tx1"/>
            </a:solidFill>
          </a:endParaRPr>
        </a:p>
      </dgm:t>
    </dgm:pt>
    <dgm:pt modelId="{3CE3EAAE-F723-44F0-9A0F-F0CDA53A62A2}" type="parTrans" cxnId="{0941708F-A5EE-4F92-B1D4-00E0F72A2067}">
      <dgm:prSet/>
      <dgm:spPr/>
      <dgm:t>
        <a:bodyPr/>
        <a:lstStyle/>
        <a:p>
          <a:endParaRPr lang="sr-Latn-RS" sz="2000" b="1">
            <a:solidFill>
              <a:schemeClr val="tx1"/>
            </a:solidFill>
          </a:endParaRPr>
        </a:p>
      </dgm:t>
    </dgm:pt>
    <dgm:pt modelId="{369E2997-181D-4D4B-BF1D-15A26F17C990}" type="sibTrans" cxnId="{0941708F-A5EE-4F92-B1D4-00E0F72A2067}">
      <dgm:prSet/>
      <dgm:spPr/>
      <dgm:t>
        <a:bodyPr/>
        <a:lstStyle/>
        <a:p>
          <a:endParaRPr lang="sr-Latn-RS" sz="2000" b="1">
            <a:solidFill>
              <a:schemeClr val="tx1"/>
            </a:solidFill>
          </a:endParaRPr>
        </a:p>
      </dgm:t>
    </dgm:pt>
    <dgm:pt modelId="{EBBEA9DE-171B-4CCE-BB75-2D1CC83F3B16}">
      <dgm:prSet custT="1"/>
      <dgm:spPr/>
      <dgm:t>
        <a:bodyPr/>
        <a:lstStyle/>
        <a:p>
          <a:r>
            <a:rPr lang="sr-Latn-RS" sz="2000" b="1" smtClean="0">
              <a:solidFill>
                <a:schemeClr val="tx1"/>
              </a:solidFill>
              <a:latin typeface="Arial" pitchFamily="34" charset="0"/>
              <a:cs typeface="Arial" pitchFamily="34" charset="0"/>
            </a:rPr>
            <a:t>L</a:t>
          </a:r>
          <a:r>
            <a:rPr lang="en-US" sz="2000" b="1" smtClean="0">
              <a:solidFill>
                <a:schemeClr val="tx1"/>
              </a:solidFill>
              <a:latin typeface="Arial" pitchFamily="34" charset="0"/>
              <a:cs typeface="Arial" pitchFamily="34" charset="0"/>
            </a:rPr>
            <a:t>ogical coherence</a:t>
          </a:r>
          <a:endParaRPr lang="sr-Latn-RS" sz="2000" b="1" dirty="0">
            <a:solidFill>
              <a:schemeClr val="tx1"/>
            </a:solidFill>
          </a:endParaRPr>
        </a:p>
      </dgm:t>
    </dgm:pt>
    <dgm:pt modelId="{16B342FB-24E7-4AB4-AC0B-FDB811BE84C3}" type="parTrans" cxnId="{F62571D5-4A16-4A57-81B4-1DF6785353A1}">
      <dgm:prSet/>
      <dgm:spPr/>
      <dgm:t>
        <a:bodyPr/>
        <a:lstStyle/>
        <a:p>
          <a:endParaRPr lang="sr-Latn-RS" sz="2000" b="1">
            <a:solidFill>
              <a:schemeClr val="tx1"/>
            </a:solidFill>
          </a:endParaRPr>
        </a:p>
      </dgm:t>
    </dgm:pt>
    <dgm:pt modelId="{7AC66E84-3727-4B52-80BD-4E8E37977E5C}" type="sibTrans" cxnId="{F62571D5-4A16-4A57-81B4-1DF6785353A1}">
      <dgm:prSet/>
      <dgm:spPr/>
      <dgm:t>
        <a:bodyPr/>
        <a:lstStyle/>
        <a:p>
          <a:endParaRPr lang="sr-Latn-RS" sz="2000" b="1">
            <a:solidFill>
              <a:schemeClr val="tx1"/>
            </a:solidFill>
          </a:endParaRPr>
        </a:p>
      </dgm:t>
    </dgm:pt>
    <dgm:pt modelId="{8CD30A95-05D3-4F12-81EB-987EFA3476EE}" type="pres">
      <dgm:prSet presAssocID="{02C55FD7-88F2-44DC-B34A-E53319D77790}" presName="Name0" presStyleCnt="0">
        <dgm:presLayoutVars>
          <dgm:dir/>
          <dgm:animLvl val="lvl"/>
          <dgm:resizeHandles val="exact"/>
        </dgm:presLayoutVars>
      </dgm:prSet>
      <dgm:spPr/>
    </dgm:pt>
    <dgm:pt modelId="{ADF19489-C37D-43BE-A93D-D3C660CFD8A8}" type="pres">
      <dgm:prSet presAssocID="{04A73F04-7F6A-4D8A-A267-E3AA3868B616}" presName="parTxOnly" presStyleLbl="node1" presStyleIdx="0" presStyleCnt="4">
        <dgm:presLayoutVars>
          <dgm:chMax val="0"/>
          <dgm:chPref val="0"/>
          <dgm:bulletEnabled val="1"/>
        </dgm:presLayoutVars>
      </dgm:prSet>
      <dgm:spPr/>
      <dgm:t>
        <a:bodyPr/>
        <a:lstStyle/>
        <a:p>
          <a:endParaRPr lang="sr-Latn-RS"/>
        </a:p>
      </dgm:t>
    </dgm:pt>
    <dgm:pt modelId="{5B14C547-F3E5-4D66-9EF8-270C9FEBE926}" type="pres">
      <dgm:prSet presAssocID="{39F7178A-D17F-4E6B-89A3-9BD73C231260}" presName="parTxOnlySpace" presStyleCnt="0"/>
      <dgm:spPr/>
    </dgm:pt>
    <dgm:pt modelId="{0E8A52E3-7450-48BC-870C-2478CED51123}" type="pres">
      <dgm:prSet presAssocID="{374963CF-743A-42D5-B946-0DEDCA3E04ED}" presName="parTxOnly" presStyleLbl="node1" presStyleIdx="1" presStyleCnt="4">
        <dgm:presLayoutVars>
          <dgm:chMax val="0"/>
          <dgm:chPref val="0"/>
          <dgm:bulletEnabled val="1"/>
        </dgm:presLayoutVars>
      </dgm:prSet>
      <dgm:spPr/>
      <dgm:t>
        <a:bodyPr/>
        <a:lstStyle/>
        <a:p>
          <a:endParaRPr lang="sr-Latn-RS"/>
        </a:p>
      </dgm:t>
    </dgm:pt>
    <dgm:pt modelId="{DB801EBD-8E12-415D-88A1-AD1EB4524F49}" type="pres">
      <dgm:prSet presAssocID="{283F3A9F-A5B1-4B76-A089-8C4EAFAB529A}" presName="parTxOnlySpace" presStyleCnt="0"/>
      <dgm:spPr/>
    </dgm:pt>
    <dgm:pt modelId="{97FD4DB5-E5BF-4102-9EE1-61DC44F82B39}" type="pres">
      <dgm:prSet presAssocID="{60CC48EC-0585-4D6A-84DA-24D3A4D7F1AF}" presName="parTxOnly" presStyleLbl="node1" presStyleIdx="2" presStyleCnt="4">
        <dgm:presLayoutVars>
          <dgm:chMax val="0"/>
          <dgm:chPref val="0"/>
          <dgm:bulletEnabled val="1"/>
        </dgm:presLayoutVars>
      </dgm:prSet>
      <dgm:spPr/>
      <dgm:t>
        <a:bodyPr/>
        <a:lstStyle/>
        <a:p>
          <a:endParaRPr lang="sr-Latn-RS"/>
        </a:p>
      </dgm:t>
    </dgm:pt>
    <dgm:pt modelId="{DEE22E2B-0BA1-44A5-AF7A-4B3A84C51EAE}" type="pres">
      <dgm:prSet presAssocID="{369E2997-181D-4D4B-BF1D-15A26F17C990}" presName="parTxOnlySpace" presStyleCnt="0"/>
      <dgm:spPr/>
    </dgm:pt>
    <dgm:pt modelId="{DBAD71EC-2951-4712-BFF6-BA559ACE0135}" type="pres">
      <dgm:prSet presAssocID="{EBBEA9DE-171B-4CCE-BB75-2D1CC83F3B16}" presName="parTxOnly" presStyleLbl="node1" presStyleIdx="3" presStyleCnt="4">
        <dgm:presLayoutVars>
          <dgm:chMax val="0"/>
          <dgm:chPref val="0"/>
          <dgm:bulletEnabled val="1"/>
        </dgm:presLayoutVars>
      </dgm:prSet>
      <dgm:spPr/>
      <dgm:t>
        <a:bodyPr/>
        <a:lstStyle/>
        <a:p>
          <a:endParaRPr lang="sr-Latn-RS"/>
        </a:p>
      </dgm:t>
    </dgm:pt>
  </dgm:ptLst>
  <dgm:cxnLst>
    <dgm:cxn modelId="{23AB462D-16E3-4ABC-9186-471E3717AAE3}" srcId="{02C55FD7-88F2-44DC-B34A-E53319D77790}" destId="{04A73F04-7F6A-4D8A-A267-E3AA3868B616}" srcOrd="0" destOrd="0" parTransId="{451FE7EF-E043-489D-9FA2-ACA6D89C89DE}" sibTransId="{39F7178A-D17F-4E6B-89A3-9BD73C231260}"/>
    <dgm:cxn modelId="{221B1DF9-95CC-4C89-9F3A-E3B0954FF234}" type="presOf" srcId="{04A73F04-7F6A-4D8A-A267-E3AA3868B616}" destId="{ADF19489-C37D-43BE-A93D-D3C660CFD8A8}" srcOrd="0" destOrd="0" presId="urn:microsoft.com/office/officeart/2005/8/layout/chevron1"/>
    <dgm:cxn modelId="{F62571D5-4A16-4A57-81B4-1DF6785353A1}" srcId="{02C55FD7-88F2-44DC-B34A-E53319D77790}" destId="{EBBEA9DE-171B-4CCE-BB75-2D1CC83F3B16}" srcOrd="3" destOrd="0" parTransId="{16B342FB-24E7-4AB4-AC0B-FDB811BE84C3}" sibTransId="{7AC66E84-3727-4B52-80BD-4E8E37977E5C}"/>
    <dgm:cxn modelId="{C6CE4A88-7D04-45C3-A4ED-71F0E617689D}" type="presOf" srcId="{02C55FD7-88F2-44DC-B34A-E53319D77790}" destId="{8CD30A95-05D3-4F12-81EB-987EFA3476EE}" srcOrd="0" destOrd="0" presId="urn:microsoft.com/office/officeart/2005/8/layout/chevron1"/>
    <dgm:cxn modelId="{33EB06BA-136C-4FB9-83CF-2EE744F00E0D}" srcId="{02C55FD7-88F2-44DC-B34A-E53319D77790}" destId="{374963CF-743A-42D5-B946-0DEDCA3E04ED}" srcOrd="1" destOrd="0" parTransId="{8764479B-C4A7-481B-B605-B836FD92C546}" sibTransId="{283F3A9F-A5B1-4B76-A089-8C4EAFAB529A}"/>
    <dgm:cxn modelId="{BE0603A0-DF73-4416-891B-3996A6B28C1C}" type="presOf" srcId="{EBBEA9DE-171B-4CCE-BB75-2D1CC83F3B16}" destId="{DBAD71EC-2951-4712-BFF6-BA559ACE0135}" srcOrd="0" destOrd="0" presId="urn:microsoft.com/office/officeart/2005/8/layout/chevron1"/>
    <dgm:cxn modelId="{67329051-67C8-494F-9063-D342C764DB30}" type="presOf" srcId="{374963CF-743A-42D5-B946-0DEDCA3E04ED}" destId="{0E8A52E3-7450-48BC-870C-2478CED51123}" srcOrd="0" destOrd="0" presId="urn:microsoft.com/office/officeart/2005/8/layout/chevron1"/>
    <dgm:cxn modelId="{0941708F-A5EE-4F92-B1D4-00E0F72A2067}" srcId="{02C55FD7-88F2-44DC-B34A-E53319D77790}" destId="{60CC48EC-0585-4D6A-84DA-24D3A4D7F1AF}" srcOrd="2" destOrd="0" parTransId="{3CE3EAAE-F723-44F0-9A0F-F0CDA53A62A2}" sibTransId="{369E2997-181D-4D4B-BF1D-15A26F17C990}"/>
    <dgm:cxn modelId="{6D85BB22-327B-4766-8F6F-0E0763E395AE}" type="presOf" srcId="{60CC48EC-0585-4D6A-84DA-24D3A4D7F1AF}" destId="{97FD4DB5-E5BF-4102-9EE1-61DC44F82B39}" srcOrd="0" destOrd="0" presId="urn:microsoft.com/office/officeart/2005/8/layout/chevron1"/>
    <dgm:cxn modelId="{390EFC38-1186-496F-9473-AB7B43572901}" type="presParOf" srcId="{8CD30A95-05D3-4F12-81EB-987EFA3476EE}" destId="{ADF19489-C37D-43BE-A93D-D3C660CFD8A8}" srcOrd="0" destOrd="0" presId="urn:microsoft.com/office/officeart/2005/8/layout/chevron1"/>
    <dgm:cxn modelId="{7F47C4E5-D11C-4730-8F17-177EAE6A60E6}" type="presParOf" srcId="{8CD30A95-05D3-4F12-81EB-987EFA3476EE}" destId="{5B14C547-F3E5-4D66-9EF8-270C9FEBE926}" srcOrd="1" destOrd="0" presId="urn:microsoft.com/office/officeart/2005/8/layout/chevron1"/>
    <dgm:cxn modelId="{903D2971-6554-4F27-93AD-E943A4714B73}" type="presParOf" srcId="{8CD30A95-05D3-4F12-81EB-987EFA3476EE}" destId="{0E8A52E3-7450-48BC-870C-2478CED51123}" srcOrd="2" destOrd="0" presId="urn:microsoft.com/office/officeart/2005/8/layout/chevron1"/>
    <dgm:cxn modelId="{511F6EF5-74A9-4535-B551-26567250B7B8}" type="presParOf" srcId="{8CD30A95-05D3-4F12-81EB-987EFA3476EE}" destId="{DB801EBD-8E12-415D-88A1-AD1EB4524F49}" srcOrd="3" destOrd="0" presId="urn:microsoft.com/office/officeart/2005/8/layout/chevron1"/>
    <dgm:cxn modelId="{7BBE2E68-3C84-434C-943C-37533BACC78C}" type="presParOf" srcId="{8CD30A95-05D3-4F12-81EB-987EFA3476EE}" destId="{97FD4DB5-E5BF-4102-9EE1-61DC44F82B39}" srcOrd="4" destOrd="0" presId="urn:microsoft.com/office/officeart/2005/8/layout/chevron1"/>
    <dgm:cxn modelId="{03D35BD4-A60A-4A51-9DED-DF84543F6623}" type="presParOf" srcId="{8CD30A95-05D3-4F12-81EB-987EFA3476EE}" destId="{DEE22E2B-0BA1-44A5-AF7A-4B3A84C51EAE}" srcOrd="5" destOrd="0" presId="urn:microsoft.com/office/officeart/2005/8/layout/chevron1"/>
    <dgm:cxn modelId="{10903544-DE3A-4744-88E0-78FF50C21DD5}" type="presParOf" srcId="{8CD30A95-05D3-4F12-81EB-987EFA3476EE}" destId="{DBAD71EC-2951-4712-BFF6-BA559ACE0135}" srcOrd="6"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CEAF93-633E-47C3-BDF4-A3C8C4498E8B}" type="doc">
      <dgm:prSet loTypeId="urn:microsoft.com/office/officeart/2009/3/layout/IncreasingArrowsProcess#1" loCatId="process" qsTypeId="urn:microsoft.com/office/officeart/2005/8/quickstyle/simple1" qsCatId="simple" csTypeId="urn:microsoft.com/office/officeart/2005/8/colors/colorful4" csCatId="colorful" phldr="1"/>
      <dgm:spPr/>
      <dgm:t>
        <a:bodyPr/>
        <a:lstStyle/>
        <a:p>
          <a:endParaRPr lang="en-US"/>
        </a:p>
      </dgm:t>
    </dgm:pt>
    <dgm:pt modelId="{BEBAC0F3-8CC2-4CBD-9BD3-5F21105788CD}">
      <dgm:prSet phldrT="[Text]" custT="1"/>
      <dgm:spPr/>
      <dgm:t>
        <a:bodyPr/>
        <a:lstStyle/>
        <a:p>
          <a:r>
            <a:rPr lang="en-US" sz="2800" b="1" dirty="0" smtClean="0">
              <a:solidFill>
                <a:schemeClr val="tx1"/>
              </a:solidFill>
              <a:latin typeface="Times New Roman" panose="02020603050405020304" pitchFamily="18" charset="0"/>
              <a:cs typeface="Times New Roman" panose="02020603050405020304" pitchFamily="18" charset="0"/>
            </a:rPr>
            <a:t>R</a:t>
          </a:r>
          <a:r>
            <a:rPr lang="ro-RO" sz="2800" b="1" dirty="0" smtClean="0">
              <a:solidFill>
                <a:schemeClr val="tx1"/>
              </a:solidFill>
              <a:latin typeface="Times New Roman" panose="02020603050405020304" pitchFamily="18" charset="0"/>
              <a:cs typeface="Times New Roman" panose="02020603050405020304" pitchFamily="18" charset="0"/>
            </a:rPr>
            <a:t>elevant social sistem</a:t>
          </a:r>
          <a:endParaRPr lang="en-US" sz="2800" b="1" dirty="0">
            <a:solidFill>
              <a:schemeClr val="tx1"/>
            </a:solidFill>
            <a:latin typeface="Times New Roman" panose="02020603050405020304" pitchFamily="18" charset="0"/>
            <a:cs typeface="Times New Roman" panose="02020603050405020304" pitchFamily="18" charset="0"/>
          </a:endParaRPr>
        </a:p>
      </dgm:t>
    </dgm:pt>
    <dgm:pt modelId="{B176C088-908F-4984-A6BE-362A71F743A6}" type="parTrans" cxnId="{D4D9C59E-58D1-40B7-A6FF-A412FD4EB586}">
      <dgm:prSet/>
      <dgm:spPr/>
      <dgm:t>
        <a:bodyPr/>
        <a:lstStyle/>
        <a:p>
          <a:endParaRPr lang="en-US" sz="1600">
            <a:latin typeface="Times New Roman" panose="02020603050405020304" pitchFamily="18" charset="0"/>
            <a:cs typeface="Times New Roman" panose="02020603050405020304" pitchFamily="18" charset="0"/>
          </a:endParaRPr>
        </a:p>
      </dgm:t>
    </dgm:pt>
    <dgm:pt modelId="{B1A7D2B1-6E79-47CE-B2EF-D0B10345B47D}" type="sibTrans" cxnId="{D4D9C59E-58D1-40B7-A6FF-A412FD4EB586}">
      <dgm:prSet/>
      <dgm:spPr/>
      <dgm:t>
        <a:bodyPr/>
        <a:lstStyle/>
        <a:p>
          <a:endParaRPr lang="en-US" sz="1600">
            <a:latin typeface="Times New Roman" panose="02020603050405020304" pitchFamily="18" charset="0"/>
            <a:cs typeface="Times New Roman" panose="02020603050405020304" pitchFamily="18" charset="0"/>
          </a:endParaRPr>
        </a:p>
      </dgm:t>
    </dgm:pt>
    <dgm:pt modelId="{B66AF93A-E1A3-4EDE-8886-875A43531374}">
      <dgm:prSet phldrT="[Text]" custT="1"/>
      <dgm:spPr/>
      <dgm:t>
        <a:bodyPr/>
        <a:lstStyle/>
        <a:p>
          <a:pPr>
            <a:lnSpc>
              <a:spcPct val="100000"/>
            </a:lnSpc>
            <a:spcAft>
              <a:spcPts val="0"/>
            </a:spcAft>
          </a:pP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dgm:t>
    </dgm:pt>
    <dgm:pt modelId="{C187757F-C132-4EE0-B360-3E3223BAC3A5}" type="parTrans" cxnId="{6D6E4614-AE6C-4B3E-AFC4-3D00E3428B41}">
      <dgm:prSet/>
      <dgm:spPr/>
      <dgm:t>
        <a:bodyPr/>
        <a:lstStyle/>
        <a:p>
          <a:endParaRPr lang="en-US" sz="1600">
            <a:latin typeface="Times New Roman" panose="02020603050405020304" pitchFamily="18" charset="0"/>
            <a:cs typeface="Times New Roman" panose="02020603050405020304" pitchFamily="18" charset="0"/>
          </a:endParaRPr>
        </a:p>
      </dgm:t>
    </dgm:pt>
    <dgm:pt modelId="{0A30C2D6-7EC8-4751-95DD-4B62F9BDCCAB}" type="sibTrans" cxnId="{6D6E4614-AE6C-4B3E-AFC4-3D00E3428B41}">
      <dgm:prSet/>
      <dgm:spPr/>
      <dgm:t>
        <a:bodyPr/>
        <a:lstStyle/>
        <a:p>
          <a:endParaRPr lang="en-US" sz="1600">
            <a:latin typeface="Times New Roman" panose="02020603050405020304" pitchFamily="18" charset="0"/>
            <a:cs typeface="Times New Roman" panose="02020603050405020304" pitchFamily="18" charset="0"/>
          </a:endParaRPr>
        </a:p>
      </dgm:t>
    </dgm:pt>
    <dgm:pt modelId="{DC6DB24C-9D5A-4E77-9D86-D729BA4E3E77}">
      <dgm:prSet phldrT="[Text]" custT="1"/>
      <dgm:spPr/>
      <dgm:t>
        <a:bodyPr/>
        <a:lstStyle/>
        <a:p>
          <a:r>
            <a:rPr lang="en-US" sz="2800" b="1" noProof="0" dirty="0" smtClean="0">
              <a:solidFill>
                <a:schemeClr val="tx1"/>
              </a:solidFill>
              <a:latin typeface="Times New Roman" panose="02020603050405020304" pitchFamily="18" charset="0"/>
              <a:cs typeface="Times New Roman" panose="02020603050405020304" pitchFamily="18" charset="0"/>
            </a:rPr>
            <a:t>Professional</a:t>
          </a:r>
          <a:r>
            <a:rPr lang="ro-RO" sz="2800" b="1" dirty="0" smtClean="0">
              <a:solidFill>
                <a:schemeClr val="tx1"/>
              </a:solidFill>
              <a:latin typeface="Times New Roman" panose="02020603050405020304" pitchFamily="18" charset="0"/>
              <a:cs typeface="Times New Roman" panose="02020603050405020304" pitchFamily="18" charset="0"/>
            </a:rPr>
            <a:t> </a:t>
          </a:r>
          <a:r>
            <a:rPr lang="en-US" sz="2800" b="1" noProof="0" dirty="0" smtClean="0">
              <a:solidFill>
                <a:schemeClr val="tx1"/>
              </a:solidFill>
              <a:latin typeface="Times New Roman" panose="02020603050405020304" pitchFamily="18" charset="0"/>
              <a:cs typeface="Times New Roman" panose="02020603050405020304" pitchFamily="18" charset="0"/>
            </a:rPr>
            <a:t>framework</a:t>
          </a:r>
          <a:r>
            <a:rPr lang="en-US" sz="2800" b="1" dirty="0" smtClean="0">
              <a:solidFill>
                <a:schemeClr val="tx1"/>
              </a:solidFill>
              <a:latin typeface="Times New Roman" panose="02020603050405020304" pitchFamily="18" charset="0"/>
              <a:cs typeface="Times New Roman" panose="02020603050405020304" pitchFamily="18" charset="0"/>
            </a:rPr>
            <a:t> &amp; occupations</a:t>
          </a:r>
          <a:endParaRPr lang="en-US" sz="2800" b="1" dirty="0">
            <a:solidFill>
              <a:schemeClr val="tx1"/>
            </a:solidFill>
            <a:latin typeface="Times New Roman" panose="02020603050405020304" pitchFamily="18" charset="0"/>
            <a:cs typeface="Times New Roman" panose="02020603050405020304" pitchFamily="18" charset="0"/>
          </a:endParaRPr>
        </a:p>
      </dgm:t>
    </dgm:pt>
    <dgm:pt modelId="{856622CF-37B1-4D0D-8BB1-CE4964C23B0F}" type="parTrans" cxnId="{05F5F8A2-A40C-43E1-9F9A-CED23B97FF64}">
      <dgm:prSet/>
      <dgm:spPr/>
      <dgm:t>
        <a:bodyPr/>
        <a:lstStyle/>
        <a:p>
          <a:endParaRPr lang="en-US" sz="1600">
            <a:latin typeface="Times New Roman" panose="02020603050405020304" pitchFamily="18" charset="0"/>
            <a:cs typeface="Times New Roman" panose="02020603050405020304" pitchFamily="18" charset="0"/>
          </a:endParaRPr>
        </a:p>
      </dgm:t>
    </dgm:pt>
    <dgm:pt modelId="{BCEF85B5-3345-4584-A4AD-A1271FAC38A8}" type="sibTrans" cxnId="{05F5F8A2-A40C-43E1-9F9A-CED23B97FF64}">
      <dgm:prSet/>
      <dgm:spPr/>
      <dgm:t>
        <a:bodyPr/>
        <a:lstStyle/>
        <a:p>
          <a:endParaRPr lang="en-US" sz="1600">
            <a:latin typeface="Times New Roman" panose="02020603050405020304" pitchFamily="18" charset="0"/>
            <a:cs typeface="Times New Roman" panose="02020603050405020304" pitchFamily="18" charset="0"/>
          </a:endParaRPr>
        </a:p>
      </dgm:t>
    </dgm:pt>
    <dgm:pt modelId="{370EAB7F-BDB3-4775-95A6-1204C7874A8B}">
      <dgm:prSet phldrT="[Text]" custT="1"/>
      <dgm:spPr/>
      <dgm:t>
        <a:bodyPr/>
        <a:lstStyle/>
        <a:p>
          <a:pPr>
            <a:lnSpc>
              <a:spcPct val="100000"/>
            </a:lnSpc>
            <a:spcAft>
              <a:spcPts val="0"/>
            </a:spcAft>
          </a:pPr>
          <a:r>
            <a:rPr lang="ro-RO" sz="2400" b="0" dirty="0" smtClean="0">
              <a:latin typeface="Times New Roman" panose="02020603050405020304" pitchFamily="18" charset="0"/>
              <a:cs typeface="Times New Roman" panose="02020603050405020304" pitchFamily="18" charset="0"/>
            </a:rPr>
            <a:t>Social </a:t>
          </a:r>
          <a:r>
            <a:rPr lang="en-US" sz="2400" b="0" noProof="0" dirty="0" smtClean="0">
              <a:latin typeface="Times New Roman" panose="02020603050405020304" pitchFamily="18" charset="0"/>
              <a:cs typeface="Times New Roman" panose="02020603050405020304" pitchFamily="18" charset="0"/>
            </a:rPr>
            <a:t>work</a:t>
          </a:r>
          <a:r>
            <a:rPr lang="en-US" sz="2400" b="0" dirty="0" smtClean="0">
              <a:latin typeface="Times New Roman" panose="02020603050405020304" pitchFamily="18" charset="0"/>
              <a:cs typeface="Times New Roman" panose="02020603050405020304" pitchFamily="18" charset="0"/>
            </a:rPr>
            <a:t> </a:t>
          </a:r>
        </a:p>
        <a:p>
          <a:pPr>
            <a:lnSpc>
              <a:spcPct val="100000"/>
            </a:lnSpc>
            <a:spcAft>
              <a:spcPts val="0"/>
            </a:spcAft>
          </a:pPr>
          <a:r>
            <a:rPr lang="en-US" sz="2400" b="0" noProof="0" dirty="0" smtClean="0">
              <a:latin typeface="Times New Roman" panose="02020603050405020304" pitchFamily="18" charset="0"/>
              <a:cs typeface="Times New Roman" panose="02020603050405020304" pitchFamily="18" charset="0"/>
            </a:rPr>
            <a:t>Psychology </a:t>
          </a:r>
        </a:p>
        <a:p>
          <a:pPr>
            <a:lnSpc>
              <a:spcPct val="100000"/>
            </a:lnSpc>
            <a:spcAft>
              <a:spcPts val="0"/>
            </a:spcAft>
          </a:pPr>
          <a:r>
            <a:rPr lang="en-US" sz="2400" b="0" noProof="0" dirty="0" smtClean="0">
              <a:latin typeface="Times New Roman" panose="02020603050405020304" pitchFamily="18" charset="0"/>
              <a:cs typeface="Times New Roman" panose="02020603050405020304" pitchFamily="18" charset="0"/>
            </a:rPr>
            <a:t>Pedagogy </a:t>
          </a:r>
        </a:p>
        <a:p>
          <a:pPr>
            <a:lnSpc>
              <a:spcPct val="100000"/>
            </a:lnSpc>
            <a:spcAft>
              <a:spcPts val="0"/>
            </a:spcAft>
          </a:pPr>
          <a:r>
            <a:rPr lang="ro-RO" sz="2400" b="0" dirty="0" smtClean="0">
              <a:latin typeface="Times New Roman" panose="02020603050405020304" pitchFamily="18" charset="0"/>
              <a:cs typeface="Times New Roman" panose="02020603050405020304" pitchFamily="18" charset="0"/>
            </a:rPr>
            <a:t>Medicine</a:t>
          </a:r>
          <a:endParaRPr lang="en-US" sz="2400" b="0" dirty="0">
            <a:latin typeface="Times New Roman" panose="02020603050405020304" pitchFamily="18" charset="0"/>
            <a:cs typeface="Times New Roman" panose="02020603050405020304" pitchFamily="18" charset="0"/>
          </a:endParaRPr>
        </a:p>
      </dgm:t>
    </dgm:pt>
    <dgm:pt modelId="{74E52B52-820E-4337-A032-6FEFF5B82F22}" type="parTrans" cxnId="{E4D1C337-CF36-4637-A19D-0DE78066C9BB}">
      <dgm:prSet/>
      <dgm:spPr/>
      <dgm:t>
        <a:bodyPr/>
        <a:lstStyle/>
        <a:p>
          <a:endParaRPr lang="en-US" sz="1600">
            <a:latin typeface="Times New Roman" panose="02020603050405020304" pitchFamily="18" charset="0"/>
            <a:cs typeface="Times New Roman" panose="02020603050405020304" pitchFamily="18" charset="0"/>
          </a:endParaRPr>
        </a:p>
      </dgm:t>
    </dgm:pt>
    <dgm:pt modelId="{E24B4104-1171-4CC5-B725-D9E3E2E304B4}" type="sibTrans" cxnId="{E4D1C337-CF36-4637-A19D-0DE78066C9BB}">
      <dgm:prSet/>
      <dgm:spPr/>
      <dgm:t>
        <a:bodyPr/>
        <a:lstStyle/>
        <a:p>
          <a:endParaRPr lang="en-US" sz="1600">
            <a:latin typeface="Times New Roman" panose="02020603050405020304" pitchFamily="18" charset="0"/>
            <a:cs typeface="Times New Roman" panose="02020603050405020304" pitchFamily="18" charset="0"/>
          </a:endParaRPr>
        </a:p>
      </dgm:t>
    </dgm:pt>
    <dgm:pt modelId="{FBE7395E-3C2C-4837-9E27-0C4C5B32D108}">
      <dgm:prSet phldrT="[Text]" custT="1"/>
      <dgm:spPr/>
      <dgm:t>
        <a:bodyPr/>
        <a:lstStyle/>
        <a:p>
          <a:pPr algn="l">
            <a:lnSpc>
              <a:spcPct val="100000"/>
            </a:lnSpc>
            <a:spcAft>
              <a:spcPts val="0"/>
            </a:spcAft>
          </a:pPr>
          <a:r>
            <a:rPr lang="en-US" sz="2400" b="1" spc="-30" baseline="0" noProof="0" dirty="0" smtClean="0">
              <a:solidFill>
                <a:schemeClr val="tx1"/>
              </a:solidFill>
              <a:latin typeface="Times New Roman" panose="02020603050405020304" pitchFamily="18" charset="0"/>
              <a:cs typeface="Times New Roman" panose="02020603050405020304" pitchFamily="18" charset="0"/>
            </a:rPr>
            <a:t>Support to families as a whole and their members</a:t>
          </a:r>
          <a:endParaRPr lang="en-US" sz="2400" b="1" spc="-30" baseline="0" noProof="0" dirty="0">
            <a:solidFill>
              <a:schemeClr val="tx1"/>
            </a:solidFill>
            <a:latin typeface="Times New Roman" panose="02020603050405020304" pitchFamily="18" charset="0"/>
            <a:cs typeface="Times New Roman" panose="02020603050405020304" pitchFamily="18" charset="0"/>
          </a:endParaRPr>
        </a:p>
      </dgm:t>
    </dgm:pt>
    <dgm:pt modelId="{07FDC28A-49A8-4358-B852-A4D28FB0C7D6}" type="parTrans" cxnId="{F48281DA-2B55-4156-9516-92916DABF18B}">
      <dgm:prSet/>
      <dgm:spPr/>
      <dgm:t>
        <a:bodyPr/>
        <a:lstStyle/>
        <a:p>
          <a:endParaRPr lang="en-US" sz="1600">
            <a:latin typeface="Times New Roman" panose="02020603050405020304" pitchFamily="18" charset="0"/>
            <a:cs typeface="Times New Roman" panose="02020603050405020304" pitchFamily="18" charset="0"/>
          </a:endParaRPr>
        </a:p>
      </dgm:t>
    </dgm:pt>
    <dgm:pt modelId="{2806AC0D-EC45-402E-95FB-0A79BADE3686}" type="sibTrans" cxnId="{F48281DA-2B55-4156-9516-92916DABF18B}">
      <dgm:prSet/>
      <dgm:spPr/>
      <dgm:t>
        <a:bodyPr/>
        <a:lstStyle/>
        <a:p>
          <a:endParaRPr lang="en-US" sz="1600">
            <a:latin typeface="Times New Roman" panose="02020603050405020304" pitchFamily="18" charset="0"/>
            <a:cs typeface="Times New Roman" panose="02020603050405020304" pitchFamily="18" charset="0"/>
          </a:endParaRPr>
        </a:p>
      </dgm:t>
    </dgm:pt>
    <dgm:pt modelId="{27F39623-7CE0-4874-AA77-ADEE304E7E99}">
      <dgm:prSet phldrT="[Text]" custT="1"/>
      <dgm:spPr/>
      <dgm:t>
        <a:bodyPr/>
        <a:lstStyle/>
        <a:p>
          <a:r>
            <a:rPr lang="en-US" sz="2000" noProof="0" dirty="0" smtClean="0">
              <a:latin typeface="Times New Roman" panose="02020603050405020304" pitchFamily="18" charset="0"/>
              <a:cs typeface="Times New Roman" panose="02020603050405020304" pitchFamily="18" charset="0"/>
            </a:rPr>
            <a:t>Developmental</a:t>
          </a:r>
          <a:r>
            <a:rPr lang="ro-RO" sz="2000" dirty="0" smtClean="0">
              <a:latin typeface="Times New Roman" panose="02020603050405020304" pitchFamily="18" charset="0"/>
              <a:cs typeface="Times New Roman" panose="02020603050405020304" pitchFamily="18" charset="0"/>
            </a:rPr>
            <a:t>, </a:t>
          </a:r>
          <a:r>
            <a:rPr lang="en-US" sz="2000" noProof="0" dirty="0" smtClean="0">
              <a:latin typeface="Times New Roman" panose="02020603050405020304" pitchFamily="18" charset="0"/>
              <a:cs typeface="Times New Roman" panose="02020603050405020304" pitchFamily="18" charset="0"/>
            </a:rPr>
            <a:t>compensatory</a:t>
          </a:r>
          <a:r>
            <a:rPr lang="ro-RO" sz="2000" dirty="0" smtClean="0">
              <a:latin typeface="Times New Roman" panose="02020603050405020304" pitchFamily="18" charset="0"/>
              <a:cs typeface="Times New Roman" panose="02020603050405020304" pitchFamily="18" charset="0"/>
            </a:rPr>
            <a:t> or protective </a:t>
          </a:r>
          <a:r>
            <a:rPr lang="en-US" sz="2000" noProof="0" dirty="0" smtClean="0">
              <a:latin typeface="Times New Roman" panose="02020603050405020304" pitchFamily="18" charset="0"/>
              <a:cs typeface="Times New Roman" panose="02020603050405020304" pitchFamily="18" charset="0"/>
            </a:rPr>
            <a:t>support</a:t>
          </a:r>
          <a:r>
            <a:rPr lang="en-US" sz="2000" dirty="0" smtClean="0">
              <a:latin typeface="Times New Roman" panose="02020603050405020304" pitchFamily="18" charset="0"/>
              <a:cs typeface="Times New Roman" panose="02020603050405020304" pitchFamily="18" charset="0"/>
            </a:rPr>
            <a:t> </a:t>
          </a:r>
          <a:r>
            <a:rPr lang="ro-RO" sz="2000" dirty="0" smtClean="0">
              <a:latin typeface="Times New Roman" panose="02020603050405020304" pitchFamily="18" charset="0"/>
              <a:cs typeface="Times New Roman" panose="02020603050405020304" pitchFamily="18" charset="0"/>
            </a:rPr>
            <a:t>in </a:t>
          </a:r>
          <a:r>
            <a:rPr lang="en-US" sz="2000" noProof="0" dirty="0" smtClean="0">
              <a:latin typeface="Times New Roman" panose="02020603050405020304" pitchFamily="18" charset="0"/>
              <a:cs typeface="Times New Roman" panose="02020603050405020304" pitchFamily="18" charset="0"/>
            </a:rPr>
            <a:t>order to provide subsistence</a:t>
          </a:r>
          <a:r>
            <a:rPr lang="ro-RO" sz="2000" dirty="0" smtClean="0">
              <a:latin typeface="Times New Roman" panose="02020603050405020304" pitchFamily="18" charset="0"/>
              <a:cs typeface="Times New Roman" panose="02020603050405020304" pitchFamily="18" charset="0"/>
            </a:rPr>
            <a:t>, productive </a:t>
          </a:r>
          <a:r>
            <a:rPr lang="en-US" sz="2000" noProof="0" dirty="0" smtClean="0">
              <a:latin typeface="Times New Roman" panose="02020603050405020304" pitchFamily="18" charset="0"/>
              <a:cs typeface="Times New Roman" panose="02020603050405020304" pitchFamily="18" charset="0"/>
            </a:rPr>
            <a:t>development and integration of family into community;</a:t>
          </a:r>
        </a:p>
        <a:p>
          <a:r>
            <a:rPr lang="en-US" sz="2000" noProof="0" dirty="0" smtClean="0">
              <a:latin typeface="Times New Roman" panose="02020603050405020304" pitchFamily="18" charset="0"/>
              <a:cs typeface="Times New Roman" panose="02020603050405020304" pitchFamily="18" charset="0"/>
            </a:rPr>
            <a:t>Advocate services from human a</a:t>
          </a:r>
          <a:r>
            <a:rPr lang="en-US" sz="2000" dirty="0" err="1" smtClean="0">
              <a:latin typeface="Times New Roman" panose="02020603050405020304" pitchFamily="18" charset="0"/>
              <a:cs typeface="Times New Roman" panose="02020603050405020304" pitchFamily="18" charset="0"/>
            </a:rPr>
            <a:t>nd</a:t>
          </a:r>
          <a:r>
            <a:rPr lang="en-US" sz="2000" dirty="0" smtClean="0">
              <a:latin typeface="Times New Roman" panose="02020603050405020304" pitchFamily="18" charset="0"/>
              <a:cs typeface="Times New Roman" panose="02020603050405020304" pitchFamily="18" charset="0"/>
            </a:rPr>
            <a:t> child </a:t>
          </a:r>
          <a:r>
            <a:rPr lang="en-US" sz="2000" noProof="0" dirty="0" smtClean="0">
              <a:latin typeface="Times New Roman" panose="02020603050405020304" pitchFamily="18" charset="0"/>
              <a:cs typeface="Times New Roman" panose="02020603050405020304" pitchFamily="18" charset="0"/>
            </a:rPr>
            <a:t>rights</a:t>
          </a:r>
          <a:r>
            <a:rPr lang="en-US" sz="2000" dirty="0" smtClean="0">
              <a:latin typeface="Times New Roman" panose="02020603050405020304" pitchFamily="18" charset="0"/>
              <a:cs typeface="Times New Roman" panose="02020603050405020304" pitchFamily="18" charset="0"/>
            </a:rPr>
            <a:t> framework</a:t>
          </a:r>
          <a:endParaRPr lang="en-US" sz="2000" dirty="0">
            <a:latin typeface="Times New Roman" panose="02020603050405020304" pitchFamily="18" charset="0"/>
            <a:cs typeface="Times New Roman" panose="02020603050405020304" pitchFamily="18" charset="0"/>
          </a:endParaRPr>
        </a:p>
      </dgm:t>
    </dgm:pt>
    <dgm:pt modelId="{21BB4150-246E-492B-B921-62E6EF90818C}" type="parTrans" cxnId="{EED10AF8-638A-4048-A99C-331B21FD5D9F}">
      <dgm:prSet/>
      <dgm:spPr/>
      <dgm:t>
        <a:bodyPr/>
        <a:lstStyle/>
        <a:p>
          <a:endParaRPr lang="en-US" sz="1600">
            <a:latin typeface="Times New Roman" panose="02020603050405020304" pitchFamily="18" charset="0"/>
            <a:cs typeface="Times New Roman" panose="02020603050405020304" pitchFamily="18" charset="0"/>
          </a:endParaRPr>
        </a:p>
      </dgm:t>
    </dgm:pt>
    <dgm:pt modelId="{DB073657-EED8-4880-A36F-C9E010B6F5CE}" type="sibTrans" cxnId="{EED10AF8-638A-4048-A99C-331B21FD5D9F}">
      <dgm:prSet/>
      <dgm:spPr/>
      <dgm:t>
        <a:bodyPr/>
        <a:lstStyle/>
        <a:p>
          <a:endParaRPr lang="en-US" sz="1600">
            <a:latin typeface="Times New Roman" panose="02020603050405020304" pitchFamily="18" charset="0"/>
            <a:cs typeface="Times New Roman" panose="02020603050405020304" pitchFamily="18" charset="0"/>
          </a:endParaRPr>
        </a:p>
      </dgm:t>
    </dgm:pt>
    <dgm:pt modelId="{936CE8B2-61B0-46DE-ABCD-D4595C62D60E}">
      <dgm:prSet custT="1"/>
      <dgm:spPr/>
      <dgm:t>
        <a:bodyPr/>
        <a:lstStyle/>
        <a:p>
          <a:pPr>
            <a:lnSpc>
              <a:spcPct val="100000"/>
            </a:lnSpc>
            <a:spcAft>
              <a:spcPts val="0"/>
            </a:spcAft>
          </a:pP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dgm:t>
    </dgm:pt>
    <dgm:pt modelId="{C12D0E0E-2296-480E-98DD-58707479F1C0}" type="parTrans" cxnId="{FE153D09-6969-4F9E-A447-C4B5170D3452}">
      <dgm:prSet/>
      <dgm:spPr/>
      <dgm:t>
        <a:bodyPr/>
        <a:lstStyle/>
        <a:p>
          <a:endParaRPr lang="en-US" sz="1600">
            <a:latin typeface="Times New Roman" panose="02020603050405020304" pitchFamily="18" charset="0"/>
            <a:cs typeface="Times New Roman" panose="02020603050405020304" pitchFamily="18" charset="0"/>
          </a:endParaRPr>
        </a:p>
      </dgm:t>
    </dgm:pt>
    <dgm:pt modelId="{6558E1A7-37B6-4D42-A896-11A23BDB6F60}" type="sibTrans" cxnId="{FE153D09-6969-4F9E-A447-C4B5170D3452}">
      <dgm:prSet/>
      <dgm:spPr/>
      <dgm:t>
        <a:bodyPr/>
        <a:lstStyle/>
        <a:p>
          <a:endParaRPr lang="en-US" sz="1600">
            <a:latin typeface="Times New Roman" panose="02020603050405020304" pitchFamily="18" charset="0"/>
            <a:cs typeface="Times New Roman" panose="02020603050405020304" pitchFamily="18" charset="0"/>
          </a:endParaRPr>
        </a:p>
      </dgm:t>
    </dgm:pt>
    <dgm:pt modelId="{99537285-33F3-4FF0-9101-3A7A3876B581}">
      <dgm:prSet custT="1"/>
      <dgm:spPr/>
      <dgm:t>
        <a:bodyPr/>
        <a:lstStyle/>
        <a:p>
          <a:pPr>
            <a:lnSpc>
              <a:spcPct val="100000"/>
            </a:lnSpc>
            <a:spcAft>
              <a:spcPts val="0"/>
            </a:spcAft>
          </a:pPr>
          <a:r>
            <a:rPr lang="en-US" sz="2400" b="1" noProof="0" dirty="0" smtClean="0">
              <a:solidFill>
                <a:schemeClr val="tx1"/>
              </a:solidFill>
              <a:latin typeface="Times New Roman" panose="02020603050405020304" pitchFamily="18" charset="0"/>
              <a:cs typeface="Times New Roman" panose="02020603050405020304" pitchFamily="18" charset="0"/>
            </a:rPr>
            <a:t>Professional</a:t>
          </a:r>
          <a:r>
            <a:rPr lang="ro-RO" sz="2400" b="1" dirty="0" smtClean="0">
              <a:solidFill>
                <a:schemeClr val="tx1"/>
              </a:solidFill>
              <a:latin typeface="Times New Roman" panose="02020603050405020304" pitchFamily="18" charset="0"/>
              <a:cs typeface="Times New Roman" panose="02020603050405020304" pitchFamily="18" charset="0"/>
            </a:rPr>
            <a:t> </a:t>
          </a:r>
          <a:r>
            <a:rPr lang="en-US" sz="2400" b="1" noProof="0" dirty="0" smtClean="0">
              <a:solidFill>
                <a:schemeClr val="tx1"/>
              </a:solidFill>
              <a:latin typeface="Times New Roman" panose="02020603050405020304" pitchFamily="18" charset="0"/>
              <a:cs typeface="Times New Roman" panose="02020603050405020304" pitchFamily="18" charset="0"/>
            </a:rPr>
            <a:t>skills</a:t>
          </a:r>
          <a:r>
            <a:rPr lang="en-US" sz="2400" b="1" dirty="0" smtClean="0">
              <a:solidFill>
                <a:schemeClr val="tx1"/>
              </a:solidFill>
              <a:latin typeface="Times New Roman" panose="02020603050405020304" pitchFamily="18" charset="0"/>
              <a:cs typeface="Times New Roman" panose="02020603050405020304" pitchFamily="18" charset="0"/>
            </a:rPr>
            <a:t>’</a:t>
          </a:r>
          <a:r>
            <a:rPr lang="ro-RO" sz="2400" b="1"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of </a:t>
          </a:r>
          <a:r>
            <a:rPr lang="en-US" sz="2400" b="1" noProof="0" dirty="0" smtClean="0">
              <a:solidFill>
                <a:schemeClr val="tx1"/>
              </a:solidFill>
              <a:latin typeface="Times New Roman" panose="02020603050405020304" pitchFamily="18" charset="0"/>
              <a:cs typeface="Times New Roman" panose="02020603050405020304" pitchFamily="18" charset="0"/>
            </a:rPr>
            <a:t>the</a:t>
          </a:r>
          <a:endParaRPr lang="sr-Latn-RS" sz="2400" b="1" noProof="0" dirty="0" smtClean="0">
            <a:solidFill>
              <a:schemeClr val="tx1"/>
            </a:solidFill>
            <a:latin typeface="Times New Roman" panose="02020603050405020304" pitchFamily="18" charset="0"/>
            <a:cs typeface="Times New Roman" panose="02020603050405020304" pitchFamily="18" charset="0"/>
          </a:endParaRPr>
        </a:p>
        <a:p>
          <a:pPr>
            <a:lnSpc>
              <a:spcPct val="100000"/>
            </a:lnSpc>
            <a:spcAft>
              <a:spcPts val="0"/>
            </a:spcAft>
          </a:pPr>
          <a:r>
            <a:rPr lang="sr-Latn-RS" sz="2400" b="1" noProof="0" dirty="0" smtClean="0">
              <a:solidFill>
                <a:schemeClr val="tx1"/>
              </a:solidFill>
              <a:latin typeface="Times New Roman" panose="02020603050405020304" pitchFamily="18" charset="0"/>
              <a:cs typeface="Times New Roman" panose="02020603050405020304" pitchFamily="18" charset="0"/>
            </a:rPr>
            <a:t>FS</a:t>
          </a:r>
          <a:r>
            <a:rPr lang="ro-RO" sz="2400" b="1"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workforce</a:t>
          </a:r>
          <a:endParaRPr lang="en-US" sz="2400" b="1" dirty="0">
            <a:solidFill>
              <a:schemeClr val="tx1"/>
            </a:solidFill>
            <a:latin typeface="Times New Roman" panose="02020603050405020304" pitchFamily="18" charset="0"/>
            <a:cs typeface="Times New Roman" panose="02020603050405020304" pitchFamily="18" charset="0"/>
          </a:endParaRPr>
        </a:p>
      </dgm:t>
    </dgm:pt>
    <dgm:pt modelId="{848AFD4D-13D4-4C3D-BBBB-FD7D0DEAB167}" type="parTrans" cxnId="{C30B354A-79EC-4A6B-A4AA-16D5FA90597B}">
      <dgm:prSet/>
      <dgm:spPr/>
      <dgm:t>
        <a:bodyPr/>
        <a:lstStyle/>
        <a:p>
          <a:endParaRPr lang="en-US" sz="1600">
            <a:latin typeface="Times New Roman" panose="02020603050405020304" pitchFamily="18" charset="0"/>
            <a:cs typeface="Times New Roman" panose="02020603050405020304" pitchFamily="18" charset="0"/>
          </a:endParaRPr>
        </a:p>
      </dgm:t>
    </dgm:pt>
    <dgm:pt modelId="{E6711A11-8BF5-4BF4-A131-9BE183F083D1}" type="sibTrans" cxnId="{C30B354A-79EC-4A6B-A4AA-16D5FA90597B}">
      <dgm:prSet/>
      <dgm:spPr/>
      <dgm:t>
        <a:bodyPr/>
        <a:lstStyle/>
        <a:p>
          <a:endParaRPr lang="en-US" sz="1600">
            <a:latin typeface="Times New Roman" panose="02020603050405020304" pitchFamily="18" charset="0"/>
            <a:cs typeface="Times New Roman" panose="02020603050405020304" pitchFamily="18" charset="0"/>
          </a:endParaRPr>
        </a:p>
      </dgm:t>
    </dgm:pt>
    <dgm:pt modelId="{847FB8DF-2437-4399-9605-3462785AEEE2}">
      <dgm:prSet custT="1"/>
      <dgm:spPr/>
      <dgm:t>
        <a:bodyPr/>
        <a:lstStyle/>
        <a:p>
          <a:pPr>
            <a:lnSpc>
              <a:spcPct val="100000"/>
            </a:lnSpc>
            <a:spcAft>
              <a:spcPts val="0"/>
            </a:spcAft>
          </a:pPr>
          <a:r>
            <a:rPr lang="en-US" sz="2400" b="0" dirty="0" smtClean="0">
              <a:latin typeface="Times New Roman" panose="02020603050405020304" pitchFamily="18" charset="0"/>
              <a:cs typeface="Times New Roman" panose="02020603050405020304" pitchFamily="18" charset="0"/>
            </a:rPr>
            <a:t>L</a:t>
          </a:r>
          <a:r>
            <a:rPr lang="en-US" sz="2400" b="0" noProof="0" dirty="0" smtClean="0">
              <a:latin typeface="Times New Roman" panose="02020603050405020304" pitchFamily="18" charset="0"/>
              <a:cs typeface="Times New Roman" panose="02020603050405020304" pitchFamily="18" charset="0"/>
            </a:rPr>
            <a:t>aw </a:t>
          </a:r>
        </a:p>
        <a:p>
          <a:pPr>
            <a:lnSpc>
              <a:spcPct val="100000"/>
            </a:lnSpc>
            <a:spcAft>
              <a:spcPts val="0"/>
            </a:spcAft>
          </a:pPr>
          <a:r>
            <a:rPr lang="ro-RO" sz="2400" b="0" noProof="0" dirty="0" smtClean="0">
              <a:latin typeface="Times New Roman" panose="02020603050405020304" pitchFamily="18" charset="0"/>
              <a:cs typeface="Times New Roman" panose="02020603050405020304" pitchFamily="18" charset="0"/>
            </a:rPr>
            <a:t>*</a:t>
          </a:r>
          <a:r>
            <a:rPr lang="en-US" sz="2400" b="0" noProof="0" dirty="0" smtClean="0">
              <a:latin typeface="Times New Roman" panose="02020603050405020304" pitchFamily="18" charset="0"/>
              <a:cs typeface="Times New Roman" panose="02020603050405020304" pitchFamily="18" charset="0"/>
            </a:rPr>
            <a:t>Paraprofessionals </a:t>
          </a:r>
          <a:endParaRPr lang="en-US" sz="2400" b="0" noProof="0" dirty="0">
            <a:latin typeface="Times New Roman" panose="02020603050405020304" pitchFamily="18" charset="0"/>
            <a:cs typeface="Times New Roman" panose="02020603050405020304" pitchFamily="18" charset="0"/>
          </a:endParaRPr>
        </a:p>
      </dgm:t>
    </dgm:pt>
    <dgm:pt modelId="{DCE58548-2795-4BD8-975C-38321538B785}" type="parTrans" cxnId="{3CA3E78C-774C-48DE-B4ED-70A431411BC2}">
      <dgm:prSet/>
      <dgm:spPr/>
      <dgm:t>
        <a:bodyPr/>
        <a:lstStyle/>
        <a:p>
          <a:endParaRPr lang="en-US" sz="1600">
            <a:latin typeface="Times New Roman" panose="02020603050405020304" pitchFamily="18" charset="0"/>
            <a:cs typeface="Times New Roman" panose="02020603050405020304" pitchFamily="18" charset="0"/>
          </a:endParaRPr>
        </a:p>
      </dgm:t>
    </dgm:pt>
    <dgm:pt modelId="{779BAE38-D9CD-4311-BA7B-ED17073198DF}" type="sibTrans" cxnId="{3CA3E78C-774C-48DE-B4ED-70A431411BC2}">
      <dgm:prSet/>
      <dgm:spPr/>
      <dgm:t>
        <a:bodyPr/>
        <a:lstStyle/>
        <a:p>
          <a:endParaRPr lang="en-US" sz="1600">
            <a:latin typeface="Times New Roman" panose="02020603050405020304" pitchFamily="18" charset="0"/>
            <a:cs typeface="Times New Roman" panose="02020603050405020304" pitchFamily="18" charset="0"/>
          </a:endParaRPr>
        </a:p>
      </dgm:t>
    </dgm:pt>
    <dgm:pt modelId="{5C8B1BCC-3850-4DD6-B332-4AF9971BBB6F}">
      <dgm:prSet custT="1"/>
      <dgm:spPr/>
      <dgm:t>
        <a:bodyPr/>
        <a:lstStyle/>
        <a:p>
          <a:r>
            <a:rPr lang="en-US" sz="2000" spc="0" baseline="0" dirty="0" smtClean="0">
              <a:latin typeface="Times New Roman" panose="02020603050405020304" pitchFamily="18" charset="0"/>
              <a:cs typeface="Times New Roman" panose="02020603050405020304" pitchFamily="18" charset="0"/>
            </a:rPr>
            <a:t>Collaborative ways to </a:t>
          </a:r>
          <a:r>
            <a:rPr lang="en-US" sz="2000" spc="0" baseline="0" noProof="0" dirty="0" smtClean="0">
              <a:latin typeface="Times New Roman" panose="02020603050405020304" pitchFamily="18" charset="0"/>
              <a:cs typeface="Times New Roman" panose="02020603050405020304" pitchFamily="18" charset="0"/>
            </a:rPr>
            <a:t>supporting different aspects </a:t>
          </a:r>
          <a:r>
            <a:rPr lang="ro-RO" sz="2000" spc="0" baseline="0" dirty="0" smtClean="0">
              <a:latin typeface="Times New Roman" panose="02020603050405020304" pitchFamily="18" charset="0"/>
              <a:cs typeface="Times New Roman" panose="02020603050405020304" pitchFamily="18" charset="0"/>
            </a:rPr>
            <a:t>of </a:t>
          </a:r>
          <a:r>
            <a:rPr lang="en-US" sz="2000" spc="0" baseline="0" noProof="0" dirty="0" smtClean="0">
              <a:latin typeface="Times New Roman" panose="02020603050405020304" pitchFamily="18" charset="0"/>
              <a:cs typeface="Times New Roman" panose="02020603050405020304" pitchFamily="18" charset="0"/>
            </a:rPr>
            <a:t>family functioning in a competent manner</a:t>
          </a:r>
          <a:r>
            <a:rPr lang="en-US" sz="2000" spc="0" baseline="0" dirty="0" smtClean="0">
              <a:latin typeface="Times New Roman" panose="02020603050405020304" pitchFamily="18" charset="0"/>
              <a:cs typeface="Times New Roman" panose="02020603050405020304" pitchFamily="18" charset="0"/>
            </a:rPr>
            <a:t>;</a:t>
          </a:r>
        </a:p>
        <a:p>
          <a:r>
            <a:rPr lang="en-US" sz="2000" spc="0" baseline="0" dirty="0" smtClean="0">
              <a:latin typeface="Times New Roman" panose="02020603050405020304" pitchFamily="18" charset="0"/>
              <a:cs typeface="Times New Roman" panose="02020603050405020304" pitchFamily="18" charset="0"/>
            </a:rPr>
            <a:t>Performance in serving families using holistic, strengths and relationship-based practice approach</a:t>
          </a:r>
          <a:endParaRPr lang="en-US" sz="2000" spc="0" baseline="0" dirty="0">
            <a:latin typeface="Times New Roman" panose="02020603050405020304" pitchFamily="18" charset="0"/>
            <a:cs typeface="Times New Roman" panose="02020603050405020304" pitchFamily="18" charset="0"/>
          </a:endParaRPr>
        </a:p>
      </dgm:t>
    </dgm:pt>
    <dgm:pt modelId="{B17AAEC4-7E6C-43B8-A7EB-AC69F0970547}" type="parTrans" cxnId="{E960963D-1BD4-40B4-9742-F3F74CA0FF8F}">
      <dgm:prSet/>
      <dgm:spPr/>
      <dgm:t>
        <a:bodyPr/>
        <a:lstStyle/>
        <a:p>
          <a:endParaRPr lang="en-US" sz="1600">
            <a:latin typeface="Times New Roman" panose="02020603050405020304" pitchFamily="18" charset="0"/>
            <a:cs typeface="Times New Roman" panose="02020603050405020304" pitchFamily="18" charset="0"/>
          </a:endParaRPr>
        </a:p>
      </dgm:t>
    </dgm:pt>
    <dgm:pt modelId="{D5E7EEB5-F732-49C8-A36C-A97CBDA81621}" type="sibTrans" cxnId="{E960963D-1BD4-40B4-9742-F3F74CA0FF8F}">
      <dgm:prSet/>
      <dgm:spPr/>
      <dgm:t>
        <a:bodyPr/>
        <a:lstStyle/>
        <a:p>
          <a:endParaRPr lang="en-US" sz="1600">
            <a:latin typeface="Times New Roman" panose="02020603050405020304" pitchFamily="18" charset="0"/>
            <a:cs typeface="Times New Roman" panose="02020603050405020304" pitchFamily="18" charset="0"/>
          </a:endParaRPr>
        </a:p>
      </dgm:t>
    </dgm:pt>
    <dgm:pt modelId="{C17EB15F-4D5C-43C0-8DA1-54347E76A1D6}">
      <dgm:prSet custT="1"/>
      <dgm:spPr/>
      <dgm:t>
        <a:bodyPr/>
        <a:lstStyle/>
        <a:p>
          <a:r>
            <a:rPr lang="en-US" sz="2800" b="1" dirty="0" smtClean="0">
              <a:solidFill>
                <a:schemeClr val="tx1"/>
              </a:solidFill>
              <a:latin typeface="Times New Roman" panose="02020603050405020304" pitchFamily="18" charset="0"/>
              <a:cs typeface="Times New Roman" panose="02020603050405020304" pitchFamily="18" charset="0"/>
            </a:rPr>
            <a:t>Sector and Level</a:t>
          </a:r>
          <a:endParaRPr lang="ru-RU" sz="2800" b="1" dirty="0">
            <a:solidFill>
              <a:schemeClr val="tx1"/>
            </a:solidFill>
            <a:latin typeface="Times New Roman" panose="02020603050405020304" pitchFamily="18" charset="0"/>
            <a:cs typeface="Times New Roman" panose="02020603050405020304" pitchFamily="18" charset="0"/>
          </a:endParaRPr>
        </a:p>
      </dgm:t>
    </dgm:pt>
    <dgm:pt modelId="{D86DA02E-3F55-4801-9E20-8D3506F6B447}" type="parTrans" cxnId="{067C93C3-E5BA-41DE-A10F-90B3587B2BC8}">
      <dgm:prSet/>
      <dgm:spPr/>
      <dgm:t>
        <a:bodyPr/>
        <a:lstStyle/>
        <a:p>
          <a:endParaRPr lang="ru-RU" sz="1600">
            <a:latin typeface="Times New Roman" panose="02020603050405020304" pitchFamily="18" charset="0"/>
            <a:cs typeface="Times New Roman" panose="02020603050405020304" pitchFamily="18" charset="0"/>
          </a:endParaRPr>
        </a:p>
      </dgm:t>
    </dgm:pt>
    <dgm:pt modelId="{CBEA8F27-D4FA-48BB-8EF7-CCB5FAD6F946}" type="sibTrans" cxnId="{067C93C3-E5BA-41DE-A10F-90B3587B2BC8}">
      <dgm:prSet/>
      <dgm:spPr/>
      <dgm:t>
        <a:bodyPr/>
        <a:lstStyle/>
        <a:p>
          <a:endParaRPr lang="ru-RU" sz="1600">
            <a:latin typeface="Times New Roman" panose="02020603050405020304" pitchFamily="18" charset="0"/>
            <a:cs typeface="Times New Roman" panose="02020603050405020304" pitchFamily="18" charset="0"/>
          </a:endParaRPr>
        </a:p>
      </dgm:t>
    </dgm:pt>
    <dgm:pt modelId="{5601207A-C8C2-4F7F-BEEA-C6EBF290DF5F}">
      <dgm:prSet custT="1"/>
      <dgm:spPr/>
      <dgm:t>
        <a:bodyPr/>
        <a:lstStyle/>
        <a:p>
          <a:pPr>
            <a:lnSpc>
              <a:spcPct val="100000"/>
            </a:lnSpc>
            <a:spcAft>
              <a:spcPts val="0"/>
            </a:spcAft>
          </a:pPr>
          <a:endParaRPr lang="ru-RU" sz="2400" dirty="0">
            <a:solidFill>
              <a:srgbClr val="002060"/>
            </a:solidFill>
            <a:latin typeface="Times New Roman" panose="02020603050405020304" pitchFamily="18" charset="0"/>
            <a:cs typeface="Times New Roman" panose="02020603050405020304" pitchFamily="18" charset="0"/>
          </a:endParaRPr>
        </a:p>
      </dgm:t>
    </dgm:pt>
    <dgm:pt modelId="{DE53A541-9276-4AD4-B078-C6D9F0E09C26}" type="parTrans" cxnId="{073C0AE1-6A79-491A-89E2-62CF2DD5A73A}">
      <dgm:prSet/>
      <dgm:spPr/>
      <dgm:t>
        <a:bodyPr/>
        <a:lstStyle/>
        <a:p>
          <a:endParaRPr lang="ru-RU" sz="1600">
            <a:latin typeface="Times New Roman" panose="02020603050405020304" pitchFamily="18" charset="0"/>
            <a:cs typeface="Times New Roman" panose="02020603050405020304" pitchFamily="18" charset="0"/>
          </a:endParaRPr>
        </a:p>
      </dgm:t>
    </dgm:pt>
    <dgm:pt modelId="{7746016A-2607-408F-8F3C-742D002DA5C7}" type="sibTrans" cxnId="{073C0AE1-6A79-491A-89E2-62CF2DD5A73A}">
      <dgm:prSet/>
      <dgm:spPr/>
      <dgm:t>
        <a:bodyPr/>
        <a:lstStyle/>
        <a:p>
          <a:endParaRPr lang="ru-RU" sz="1600">
            <a:latin typeface="Times New Roman" panose="02020603050405020304" pitchFamily="18" charset="0"/>
            <a:cs typeface="Times New Roman" panose="02020603050405020304" pitchFamily="18" charset="0"/>
          </a:endParaRPr>
        </a:p>
      </dgm:t>
    </dgm:pt>
    <dgm:pt modelId="{F3AE684A-DD52-4D4A-8014-0C85C6D0EDAA}">
      <dgm:prSet custT="1"/>
      <dgm:spPr/>
      <dgm:t>
        <a:bodyPr/>
        <a:lstStyle/>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Social welfare</a:t>
          </a:r>
        </a:p>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Health</a:t>
          </a:r>
        </a:p>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Mental health</a:t>
          </a:r>
        </a:p>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Education</a:t>
          </a:r>
        </a:p>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Justice</a:t>
          </a:r>
          <a:endParaRPr lang="en-US" sz="2400" dirty="0">
            <a:latin typeface="Times New Roman" panose="02020603050405020304" pitchFamily="18" charset="0"/>
            <a:cs typeface="Times New Roman" panose="02020603050405020304" pitchFamily="18" charset="0"/>
          </a:endParaRPr>
        </a:p>
      </dgm:t>
    </dgm:pt>
    <dgm:pt modelId="{CD3C5E32-38F3-4F59-B821-81454E83946D}" type="sibTrans" cxnId="{CD6F7922-3B80-43D2-B971-0AB95702FA53}">
      <dgm:prSet/>
      <dgm:spPr/>
      <dgm:t>
        <a:bodyPr/>
        <a:lstStyle/>
        <a:p>
          <a:endParaRPr lang="en-US" sz="1600">
            <a:latin typeface="Times New Roman" panose="02020603050405020304" pitchFamily="18" charset="0"/>
            <a:cs typeface="Times New Roman" panose="02020603050405020304" pitchFamily="18" charset="0"/>
          </a:endParaRPr>
        </a:p>
      </dgm:t>
    </dgm:pt>
    <dgm:pt modelId="{D57CA5EE-77A4-4177-ADB3-877222DE9D4A}" type="parTrans" cxnId="{CD6F7922-3B80-43D2-B971-0AB95702FA53}">
      <dgm:prSet/>
      <dgm:spPr/>
      <dgm:t>
        <a:bodyPr/>
        <a:lstStyle/>
        <a:p>
          <a:endParaRPr lang="en-US" sz="1600">
            <a:latin typeface="Times New Roman" panose="02020603050405020304" pitchFamily="18" charset="0"/>
            <a:cs typeface="Times New Roman" panose="02020603050405020304" pitchFamily="18" charset="0"/>
          </a:endParaRPr>
        </a:p>
      </dgm:t>
    </dgm:pt>
    <dgm:pt modelId="{0BC89176-E823-46E5-AE48-3BC90F7E6145}">
      <dgm:prSet custT="1"/>
      <dgm:spPr/>
      <dgm:t>
        <a:bodyPr/>
        <a:lstStyle/>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G</a:t>
          </a:r>
          <a:r>
            <a:rPr lang="ro-RO" sz="2400" dirty="0" smtClean="0">
              <a:latin typeface="Times New Roman" panose="02020603050405020304" pitchFamily="18" charset="0"/>
              <a:cs typeface="Times New Roman" panose="02020603050405020304" pitchFamily="18" charset="0"/>
            </a:rPr>
            <a:t>overnment / non-government organisations</a:t>
          </a:r>
          <a:r>
            <a:rPr lang="en-US" sz="2400" dirty="0" smtClean="0">
              <a:latin typeface="Times New Roman" panose="02020603050405020304" pitchFamily="18" charset="0"/>
              <a:cs typeface="Times New Roman" panose="02020603050405020304" pitchFamily="18" charset="0"/>
            </a:rPr>
            <a:t>;</a:t>
          </a:r>
          <a:endParaRPr lang="ro-RO" sz="2400" dirty="0" smtClean="0">
            <a:latin typeface="Times New Roman" panose="02020603050405020304" pitchFamily="18" charset="0"/>
            <a:cs typeface="Times New Roman" panose="02020603050405020304" pitchFamily="18" charset="0"/>
          </a:endParaRPr>
        </a:p>
        <a:p>
          <a:pPr>
            <a:lnSpc>
              <a:spcPct val="100000"/>
            </a:lnSpc>
            <a:spcAft>
              <a:spcPts val="0"/>
            </a:spcAft>
          </a:pPr>
          <a:r>
            <a:rPr lang="en-US" sz="2400" dirty="0" smtClean="0">
              <a:latin typeface="Times New Roman" panose="02020603050405020304" pitchFamily="18" charset="0"/>
              <a:cs typeface="Times New Roman" panose="02020603050405020304" pitchFamily="18" charset="0"/>
            </a:rPr>
            <a:t>I</a:t>
          </a:r>
          <a:r>
            <a:rPr lang="ro-RO" sz="2400" dirty="0" smtClean="0">
              <a:latin typeface="Times New Roman" panose="02020603050405020304" pitchFamily="18" charset="0"/>
              <a:cs typeface="Times New Roman" panose="02020603050405020304" pitchFamily="18" charset="0"/>
            </a:rPr>
            <a:t>nternational / regional level</a:t>
          </a:r>
          <a:endParaRPr lang="ru-RU" sz="2400" dirty="0">
            <a:latin typeface="Times New Roman" panose="02020603050405020304" pitchFamily="18" charset="0"/>
            <a:cs typeface="Times New Roman" panose="02020603050405020304" pitchFamily="18" charset="0"/>
          </a:endParaRPr>
        </a:p>
      </dgm:t>
    </dgm:pt>
    <dgm:pt modelId="{AF38081F-C62B-42F3-8E32-4EE1F31D910F}" type="parTrans" cxnId="{B93EF19C-92A9-4D2D-94F3-ECE9DC494A63}">
      <dgm:prSet/>
      <dgm:spPr/>
      <dgm:t>
        <a:bodyPr/>
        <a:lstStyle/>
        <a:p>
          <a:endParaRPr lang="ru-RU" sz="1600">
            <a:latin typeface="Times New Roman" panose="02020603050405020304" pitchFamily="18" charset="0"/>
            <a:cs typeface="Times New Roman" panose="02020603050405020304" pitchFamily="18" charset="0"/>
          </a:endParaRPr>
        </a:p>
      </dgm:t>
    </dgm:pt>
    <dgm:pt modelId="{590B86B5-3223-4F08-972E-5BE60FD30F04}" type="sibTrans" cxnId="{B93EF19C-92A9-4D2D-94F3-ECE9DC494A63}">
      <dgm:prSet/>
      <dgm:spPr/>
      <dgm:t>
        <a:bodyPr/>
        <a:lstStyle/>
        <a:p>
          <a:endParaRPr lang="ru-RU" sz="1600">
            <a:latin typeface="Times New Roman" panose="02020603050405020304" pitchFamily="18" charset="0"/>
            <a:cs typeface="Times New Roman" panose="02020603050405020304" pitchFamily="18" charset="0"/>
          </a:endParaRPr>
        </a:p>
      </dgm:t>
    </dgm:pt>
    <dgm:pt modelId="{A7EB8AD9-FB74-446A-895E-9EC4AB8FA884}">
      <dgm:prSet custT="1"/>
      <dgm:spPr/>
      <dgm:t>
        <a:bodyPr/>
        <a:lstStyle/>
        <a:p>
          <a:pPr>
            <a:lnSpc>
              <a:spcPct val="100000"/>
            </a:lnSpc>
            <a:spcAft>
              <a:spcPts val="0"/>
            </a:spcAft>
          </a:pPr>
          <a:endParaRPr lang="ru-RU" sz="2400" dirty="0">
            <a:solidFill>
              <a:srgbClr val="002060"/>
            </a:solidFill>
            <a:latin typeface="Times New Roman" panose="02020603050405020304" pitchFamily="18" charset="0"/>
            <a:cs typeface="Times New Roman" panose="02020603050405020304" pitchFamily="18" charset="0"/>
          </a:endParaRPr>
        </a:p>
      </dgm:t>
    </dgm:pt>
    <dgm:pt modelId="{E84B489F-D6D9-4ED1-B8BE-14D5994F7ECB}" type="parTrans" cxnId="{71010B75-5000-4B27-A6C9-F1B671352A30}">
      <dgm:prSet/>
      <dgm:spPr/>
      <dgm:t>
        <a:bodyPr/>
        <a:lstStyle/>
        <a:p>
          <a:endParaRPr lang="ru-RU" sz="1600">
            <a:latin typeface="Times New Roman" panose="02020603050405020304" pitchFamily="18" charset="0"/>
            <a:cs typeface="Times New Roman" panose="02020603050405020304" pitchFamily="18" charset="0"/>
          </a:endParaRPr>
        </a:p>
      </dgm:t>
    </dgm:pt>
    <dgm:pt modelId="{E2BF5D86-1173-400E-BF67-2B2E724AE500}" type="sibTrans" cxnId="{71010B75-5000-4B27-A6C9-F1B671352A30}">
      <dgm:prSet/>
      <dgm:spPr/>
      <dgm:t>
        <a:bodyPr/>
        <a:lstStyle/>
        <a:p>
          <a:endParaRPr lang="ru-RU" sz="1600">
            <a:latin typeface="Times New Roman" panose="02020603050405020304" pitchFamily="18" charset="0"/>
            <a:cs typeface="Times New Roman" panose="02020603050405020304" pitchFamily="18" charset="0"/>
          </a:endParaRPr>
        </a:p>
      </dgm:t>
    </dgm:pt>
    <dgm:pt modelId="{9D833C9D-C020-47AA-A8D5-7662D5875744}" type="pres">
      <dgm:prSet presAssocID="{9FCEAF93-633E-47C3-BDF4-A3C8C4498E8B}" presName="Name0" presStyleCnt="0">
        <dgm:presLayoutVars>
          <dgm:chMax val="5"/>
          <dgm:chPref val="5"/>
          <dgm:dir/>
          <dgm:animLvl val="lvl"/>
        </dgm:presLayoutVars>
      </dgm:prSet>
      <dgm:spPr/>
      <dgm:t>
        <a:bodyPr/>
        <a:lstStyle/>
        <a:p>
          <a:endParaRPr lang="en-US"/>
        </a:p>
      </dgm:t>
    </dgm:pt>
    <dgm:pt modelId="{FCFE8FC1-FD64-4F4C-BD55-F74DD1A4B334}" type="pres">
      <dgm:prSet presAssocID="{C17EB15F-4D5C-43C0-8DA1-54347E76A1D6}" presName="parentText1" presStyleLbl="node1" presStyleIdx="0" presStyleCnt="5">
        <dgm:presLayoutVars>
          <dgm:chMax/>
          <dgm:chPref val="3"/>
          <dgm:bulletEnabled val="1"/>
        </dgm:presLayoutVars>
      </dgm:prSet>
      <dgm:spPr/>
      <dgm:t>
        <a:bodyPr/>
        <a:lstStyle/>
        <a:p>
          <a:endParaRPr lang="en-US"/>
        </a:p>
      </dgm:t>
    </dgm:pt>
    <dgm:pt modelId="{34568377-48E1-4D3A-A3F0-06908FD34D57}" type="pres">
      <dgm:prSet presAssocID="{C17EB15F-4D5C-43C0-8DA1-54347E76A1D6}" presName="childText1" presStyleLbl="solidAlignAcc1" presStyleIdx="0" presStyleCnt="5">
        <dgm:presLayoutVars>
          <dgm:chMax val="0"/>
          <dgm:chPref val="0"/>
          <dgm:bulletEnabled val="1"/>
        </dgm:presLayoutVars>
      </dgm:prSet>
      <dgm:spPr/>
      <dgm:t>
        <a:bodyPr/>
        <a:lstStyle/>
        <a:p>
          <a:endParaRPr lang="en-US"/>
        </a:p>
      </dgm:t>
    </dgm:pt>
    <dgm:pt modelId="{AEFA5313-8038-4F16-A4B5-93CE1683A1D2}" type="pres">
      <dgm:prSet presAssocID="{BEBAC0F3-8CC2-4CBD-9BD3-5F21105788CD}" presName="parentText2" presStyleLbl="node1" presStyleIdx="1" presStyleCnt="5">
        <dgm:presLayoutVars>
          <dgm:chMax/>
          <dgm:chPref val="3"/>
          <dgm:bulletEnabled val="1"/>
        </dgm:presLayoutVars>
      </dgm:prSet>
      <dgm:spPr/>
      <dgm:t>
        <a:bodyPr/>
        <a:lstStyle/>
        <a:p>
          <a:endParaRPr lang="en-US"/>
        </a:p>
      </dgm:t>
    </dgm:pt>
    <dgm:pt modelId="{C984FA57-2559-495C-88C1-4363DCFF9D86}" type="pres">
      <dgm:prSet presAssocID="{BEBAC0F3-8CC2-4CBD-9BD3-5F21105788CD}" presName="childText2" presStyleLbl="solidAlignAcc1" presStyleIdx="1" presStyleCnt="5" custLinFactNeighborX="670" custLinFactNeighborY="-928">
        <dgm:presLayoutVars>
          <dgm:chMax val="0"/>
          <dgm:chPref val="0"/>
          <dgm:bulletEnabled val="1"/>
        </dgm:presLayoutVars>
      </dgm:prSet>
      <dgm:spPr/>
      <dgm:t>
        <a:bodyPr/>
        <a:lstStyle/>
        <a:p>
          <a:endParaRPr lang="en-US"/>
        </a:p>
      </dgm:t>
    </dgm:pt>
    <dgm:pt modelId="{1E2E39B8-F8EE-4E85-8D34-5AF2A87252CB}" type="pres">
      <dgm:prSet presAssocID="{DC6DB24C-9D5A-4E77-9D86-D729BA4E3E77}" presName="parentText3" presStyleLbl="node1" presStyleIdx="2" presStyleCnt="5">
        <dgm:presLayoutVars>
          <dgm:chMax/>
          <dgm:chPref val="3"/>
          <dgm:bulletEnabled val="1"/>
        </dgm:presLayoutVars>
      </dgm:prSet>
      <dgm:spPr/>
      <dgm:t>
        <a:bodyPr/>
        <a:lstStyle/>
        <a:p>
          <a:endParaRPr lang="en-US"/>
        </a:p>
      </dgm:t>
    </dgm:pt>
    <dgm:pt modelId="{FFFA9A1E-EBCE-4A7F-848D-68B5AB0C7FE8}" type="pres">
      <dgm:prSet presAssocID="{DC6DB24C-9D5A-4E77-9D86-D729BA4E3E77}" presName="childText3" presStyleLbl="solidAlignAcc1" presStyleIdx="2" presStyleCnt="5" custLinFactNeighborX="-7975" custLinFactNeighborY="0">
        <dgm:presLayoutVars>
          <dgm:chMax val="0"/>
          <dgm:chPref val="0"/>
          <dgm:bulletEnabled val="1"/>
        </dgm:presLayoutVars>
      </dgm:prSet>
      <dgm:spPr/>
      <dgm:t>
        <a:bodyPr/>
        <a:lstStyle/>
        <a:p>
          <a:endParaRPr lang="en-US"/>
        </a:p>
      </dgm:t>
    </dgm:pt>
    <dgm:pt modelId="{ED3BBA45-ABFF-4926-8559-37D4950EBFE1}" type="pres">
      <dgm:prSet presAssocID="{99537285-33F3-4FF0-9101-3A7A3876B581}" presName="parentText4" presStyleLbl="node1" presStyleIdx="3" presStyleCnt="5" custScaleX="108745" custLinFactNeighborX="-3680" custLinFactNeighborY="1126">
        <dgm:presLayoutVars>
          <dgm:chMax/>
          <dgm:chPref val="3"/>
          <dgm:bulletEnabled val="1"/>
        </dgm:presLayoutVars>
      </dgm:prSet>
      <dgm:spPr/>
      <dgm:t>
        <a:bodyPr/>
        <a:lstStyle/>
        <a:p>
          <a:endParaRPr lang="en-US"/>
        </a:p>
      </dgm:t>
    </dgm:pt>
    <dgm:pt modelId="{B4D8FF42-8487-475C-B75A-67EBC7C6296C}" type="pres">
      <dgm:prSet presAssocID="{99537285-33F3-4FF0-9101-3A7A3876B581}" presName="childText4" presStyleLbl="solidAlignAcc1" presStyleIdx="3" presStyleCnt="5" custScaleX="125395" custScaleY="116795" custLinFactNeighborX="-9495" custLinFactNeighborY="8323">
        <dgm:presLayoutVars>
          <dgm:chMax val="0"/>
          <dgm:chPref val="0"/>
          <dgm:bulletEnabled val="1"/>
        </dgm:presLayoutVars>
      </dgm:prSet>
      <dgm:spPr/>
      <dgm:t>
        <a:bodyPr/>
        <a:lstStyle/>
        <a:p>
          <a:endParaRPr lang="en-US"/>
        </a:p>
      </dgm:t>
    </dgm:pt>
    <dgm:pt modelId="{3A20A069-30AD-4A3E-92E5-1F885BAD8115}" type="pres">
      <dgm:prSet presAssocID="{FBE7395E-3C2C-4837-9E27-0C4C5B32D108}" presName="parentText5" presStyleLbl="node1" presStyleIdx="4" presStyleCnt="5" custScaleX="139106" custScaleY="141704" custLinFactNeighborY="15764">
        <dgm:presLayoutVars>
          <dgm:chMax/>
          <dgm:chPref val="3"/>
          <dgm:bulletEnabled val="1"/>
        </dgm:presLayoutVars>
      </dgm:prSet>
      <dgm:spPr/>
      <dgm:t>
        <a:bodyPr/>
        <a:lstStyle/>
        <a:p>
          <a:endParaRPr lang="en-US"/>
        </a:p>
      </dgm:t>
    </dgm:pt>
    <dgm:pt modelId="{FA052050-A22D-47BE-AD70-BEE22AEF8C28}" type="pres">
      <dgm:prSet presAssocID="{FBE7395E-3C2C-4837-9E27-0C4C5B32D108}" presName="childText5" presStyleLbl="solidAlignAcc1" presStyleIdx="4" presStyleCnt="5" custScaleX="181877" custScaleY="71153" custLinFactNeighborX="22443" custLinFactNeighborY="2728">
        <dgm:presLayoutVars>
          <dgm:chMax val="0"/>
          <dgm:chPref val="0"/>
          <dgm:bulletEnabled val="1"/>
        </dgm:presLayoutVars>
      </dgm:prSet>
      <dgm:spPr/>
      <dgm:t>
        <a:bodyPr/>
        <a:lstStyle/>
        <a:p>
          <a:endParaRPr lang="en-US"/>
        </a:p>
      </dgm:t>
    </dgm:pt>
  </dgm:ptLst>
  <dgm:cxnLst>
    <dgm:cxn modelId="{B93EF19C-92A9-4D2D-94F3-ECE9DC494A63}" srcId="{C17EB15F-4D5C-43C0-8DA1-54347E76A1D6}" destId="{0BC89176-E823-46E5-AE48-3BC90F7E6145}" srcOrd="1" destOrd="0" parTransId="{AF38081F-C62B-42F3-8E32-4EE1F31D910F}" sibTransId="{590B86B5-3223-4F08-972E-5BE60FD30F04}"/>
    <dgm:cxn modelId="{073C0AE1-6A79-491A-89E2-62CF2DD5A73A}" srcId="{C17EB15F-4D5C-43C0-8DA1-54347E76A1D6}" destId="{5601207A-C8C2-4F7F-BEEA-C6EBF290DF5F}" srcOrd="0" destOrd="0" parTransId="{DE53A541-9276-4AD4-B078-C6D9F0E09C26}" sibTransId="{7746016A-2607-408F-8F3C-742D002DA5C7}"/>
    <dgm:cxn modelId="{3367FDD6-A76B-40BC-9B7C-98224BCF21D8}" type="presOf" srcId="{B66AF93A-E1A3-4EDE-8886-875A43531374}" destId="{C984FA57-2559-495C-88C1-4363DCFF9D86}" srcOrd="0" destOrd="0" presId="urn:microsoft.com/office/officeart/2009/3/layout/IncreasingArrowsProcess#1"/>
    <dgm:cxn modelId="{CD6F7922-3B80-43D2-B971-0AB95702FA53}" srcId="{BEBAC0F3-8CC2-4CBD-9BD3-5F21105788CD}" destId="{F3AE684A-DD52-4D4A-8014-0C85C6D0EDAA}" srcOrd="1" destOrd="0" parTransId="{D57CA5EE-77A4-4177-ADB3-877222DE9D4A}" sibTransId="{CD3C5E32-38F3-4F59-B821-81454E83946D}"/>
    <dgm:cxn modelId="{82C9C97E-F0A0-4731-98BE-4858C6303D28}" type="presOf" srcId="{370EAB7F-BDB3-4775-95A6-1204C7874A8B}" destId="{FFFA9A1E-EBCE-4A7F-848D-68B5AB0C7FE8}" srcOrd="0" destOrd="0" presId="urn:microsoft.com/office/officeart/2009/3/layout/IncreasingArrowsProcess#1"/>
    <dgm:cxn modelId="{F48281DA-2B55-4156-9516-92916DABF18B}" srcId="{9FCEAF93-633E-47C3-BDF4-A3C8C4498E8B}" destId="{FBE7395E-3C2C-4837-9E27-0C4C5B32D108}" srcOrd="4" destOrd="0" parTransId="{07FDC28A-49A8-4358-B852-A4D28FB0C7D6}" sibTransId="{2806AC0D-EC45-402E-95FB-0A79BADE3686}"/>
    <dgm:cxn modelId="{71010B75-5000-4B27-A6C9-F1B671352A30}" srcId="{C17EB15F-4D5C-43C0-8DA1-54347E76A1D6}" destId="{A7EB8AD9-FB74-446A-895E-9EC4AB8FA884}" srcOrd="2" destOrd="0" parTransId="{E84B489F-D6D9-4ED1-B8BE-14D5994F7ECB}" sibTransId="{E2BF5D86-1173-400E-BF67-2B2E724AE500}"/>
    <dgm:cxn modelId="{8A7D4849-2F70-4E99-B1B9-BC93B8C0CE81}" type="presOf" srcId="{5C8B1BCC-3850-4DD6-B332-4AF9971BBB6F}" destId="{B4D8FF42-8487-475C-B75A-67EBC7C6296C}" srcOrd="0" destOrd="0" presId="urn:microsoft.com/office/officeart/2009/3/layout/IncreasingArrowsProcess#1"/>
    <dgm:cxn modelId="{CA8D4C4B-73FD-48F4-BD98-B39BC72C063C}" type="presOf" srcId="{DC6DB24C-9D5A-4E77-9D86-D729BA4E3E77}" destId="{1E2E39B8-F8EE-4E85-8D34-5AF2A87252CB}" srcOrd="0" destOrd="0" presId="urn:microsoft.com/office/officeart/2009/3/layout/IncreasingArrowsProcess#1"/>
    <dgm:cxn modelId="{EED10AF8-638A-4048-A99C-331B21FD5D9F}" srcId="{FBE7395E-3C2C-4837-9E27-0C4C5B32D108}" destId="{27F39623-7CE0-4874-AA77-ADEE304E7E99}" srcOrd="0" destOrd="0" parTransId="{21BB4150-246E-492B-B921-62E6EF90818C}" sibTransId="{DB073657-EED8-4880-A36F-C9E010B6F5CE}"/>
    <dgm:cxn modelId="{8762A627-465E-4350-8F94-995E32B48B6D}" type="presOf" srcId="{A7EB8AD9-FB74-446A-895E-9EC4AB8FA884}" destId="{34568377-48E1-4D3A-A3F0-06908FD34D57}" srcOrd="0" destOrd="2" presId="urn:microsoft.com/office/officeart/2009/3/layout/IncreasingArrowsProcess#1"/>
    <dgm:cxn modelId="{E960963D-1BD4-40B4-9742-F3F74CA0FF8F}" srcId="{99537285-33F3-4FF0-9101-3A7A3876B581}" destId="{5C8B1BCC-3850-4DD6-B332-4AF9971BBB6F}" srcOrd="0" destOrd="0" parTransId="{B17AAEC4-7E6C-43B8-A7EB-AC69F0970547}" sibTransId="{D5E7EEB5-F732-49C8-A36C-A97CBDA81621}"/>
    <dgm:cxn modelId="{0C9CD83B-69E6-4FA7-9C6A-63A28CB709B6}" type="presOf" srcId="{5601207A-C8C2-4F7F-BEEA-C6EBF290DF5F}" destId="{34568377-48E1-4D3A-A3F0-06908FD34D57}" srcOrd="0" destOrd="0" presId="urn:microsoft.com/office/officeart/2009/3/layout/IncreasingArrowsProcess#1"/>
    <dgm:cxn modelId="{FC6AB03D-0CDC-4E2B-AD5B-CBFD1AB0ED3C}" type="presOf" srcId="{0BC89176-E823-46E5-AE48-3BC90F7E6145}" destId="{34568377-48E1-4D3A-A3F0-06908FD34D57}" srcOrd="0" destOrd="1" presId="urn:microsoft.com/office/officeart/2009/3/layout/IncreasingArrowsProcess#1"/>
    <dgm:cxn modelId="{FD70CFF4-B4C9-463B-BBA5-8A33CDBA686F}" type="presOf" srcId="{27F39623-7CE0-4874-AA77-ADEE304E7E99}" destId="{FA052050-A22D-47BE-AD70-BEE22AEF8C28}" srcOrd="0" destOrd="0" presId="urn:microsoft.com/office/officeart/2009/3/layout/IncreasingArrowsProcess#1"/>
    <dgm:cxn modelId="{6D6E4614-AE6C-4B3E-AFC4-3D00E3428B41}" srcId="{BEBAC0F3-8CC2-4CBD-9BD3-5F21105788CD}" destId="{B66AF93A-E1A3-4EDE-8886-875A43531374}" srcOrd="0" destOrd="0" parTransId="{C187757F-C132-4EE0-B360-3E3223BAC3A5}" sibTransId="{0A30C2D6-7EC8-4751-95DD-4B62F9BDCCAB}"/>
    <dgm:cxn modelId="{067C93C3-E5BA-41DE-A10F-90B3587B2BC8}" srcId="{9FCEAF93-633E-47C3-BDF4-A3C8C4498E8B}" destId="{C17EB15F-4D5C-43C0-8DA1-54347E76A1D6}" srcOrd="0" destOrd="0" parTransId="{D86DA02E-3F55-4801-9E20-8D3506F6B447}" sibTransId="{CBEA8F27-D4FA-48BB-8EF7-CCB5FAD6F946}"/>
    <dgm:cxn modelId="{FE153D09-6969-4F9E-A447-C4B5170D3452}" srcId="{BEBAC0F3-8CC2-4CBD-9BD3-5F21105788CD}" destId="{936CE8B2-61B0-46DE-ABCD-D4595C62D60E}" srcOrd="2" destOrd="0" parTransId="{C12D0E0E-2296-480E-98DD-58707479F1C0}" sibTransId="{6558E1A7-37B6-4D42-A896-11A23BDB6F60}"/>
    <dgm:cxn modelId="{C5F3548C-92D0-4765-8D8A-0C002DF94C98}" type="presOf" srcId="{847FB8DF-2437-4399-9605-3462785AEEE2}" destId="{FFFA9A1E-EBCE-4A7F-848D-68B5AB0C7FE8}" srcOrd="0" destOrd="1" presId="urn:microsoft.com/office/officeart/2009/3/layout/IncreasingArrowsProcess#1"/>
    <dgm:cxn modelId="{806315A3-2BFD-4AA0-A629-ABE6EB996B66}" type="presOf" srcId="{99537285-33F3-4FF0-9101-3A7A3876B581}" destId="{ED3BBA45-ABFF-4926-8559-37D4950EBFE1}" srcOrd="0" destOrd="0" presId="urn:microsoft.com/office/officeart/2009/3/layout/IncreasingArrowsProcess#1"/>
    <dgm:cxn modelId="{5D2B66E3-5827-44BA-AB46-CB72B7EDDB95}" type="presOf" srcId="{936CE8B2-61B0-46DE-ABCD-D4595C62D60E}" destId="{C984FA57-2559-495C-88C1-4363DCFF9D86}" srcOrd="0" destOrd="2" presId="urn:microsoft.com/office/officeart/2009/3/layout/IncreasingArrowsProcess#1"/>
    <dgm:cxn modelId="{E4D1C337-CF36-4637-A19D-0DE78066C9BB}" srcId="{DC6DB24C-9D5A-4E77-9D86-D729BA4E3E77}" destId="{370EAB7F-BDB3-4775-95A6-1204C7874A8B}" srcOrd="0" destOrd="0" parTransId="{74E52B52-820E-4337-A032-6FEFF5B82F22}" sibTransId="{E24B4104-1171-4CC5-B725-D9E3E2E304B4}"/>
    <dgm:cxn modelId="{C30B354A-79EC-4A6B-A4AA-16D5FA90597B}" srcId="{9FCEAF93-633E-47C3-BDF4-A3C8C4498E8B}" destId="{99537285-33F3-4FF0-9101-3A7A3876B581}" srcOrd="3" destOrd="0" parTransId="{848AFD4D-13D4-4C3D-BBBB-FD7D0DEAB167}" sibTransId="{E6711A11-8BF5-4BF4-A131-9BE183F083D1}"/>
    <dgm:cxn modelId="{2BC5A796-740D-4F41-A404-8AE58CCC1D56}" type="presOf" srcId="{9FCEAF93-633E-47C3-BDF4-A3C8C4498E8B}" destId="{9D833C9D-C020-47AA-A8D5-7662D5875744}" srcOrd="0" destOrd="0" presId="urn:microsoft.com/office/officeart/2009/3/layout/IncreasingArrowsProcess#1"/>
    <dgm:cxn modelId="{75433F34-8CD7-49E5-91FB-77A44B04A526}" type="presOf" srcId="{C17EB15F-4D5C-43C0-8DA1-54347E76A1D6}" destId="{FCFE8FC1-FD64-4F4C-BD55-F74DD1A4B334}" srcOrd="0" destOrd="0" presId="urn:microsoft.com/office/officeart/2009/3/layout/IncreasingArrowsProcess#1"/>
    <dgm:cxn modelId="{AF458B32-3A7F-4CCE-B3F6-0EE6026FB1B4}" type="presOf" srcId="{BEBAC0F3-8CC2-4CBD-9BD3-5F21105788CD}" destId="{AEFA5313-8038-4F16-A4B5-93CE1683A1D2}" srcOrd="0" destOrd="0" presId="urn:microsoft.com/office/officeart/2009/3/layout/IncreasingArrowsProcess#1"/>
    <dgm:cxn modelId="{3CA3E78C-774C-48DE-B4ED-70A431411BC2}" srcId="{DC6DB24C-9D5A-4E77-9D86-D729BA4E3E77}" destId="{847FB8DF-2437-4399-9605-3462785AEEE2}" srcOrd="1" destOrd="0" parTransId="{DCE58548-2795-4BD8-975C-38321538B785}" sibTransId="{779BAE38-D9CD-4311-BA7B-ED17073198DF}"/>
    <dgm:cxn modelId="{47F0BCA1-C50C-4017-A46C-9170E28A599D}" type="presOf" srcId="{FBE7395E-3C2C-4837-9E27-0C4C5B32D108}" destId="{3A20A069-30AD-4A3E-92E5-1F885BAD8115}" srcOrd="0" destOrd="0" presId="urn:microsoft.com/office/officeart/2009/3/layout/IncreasingArrowsProcess#1"/>
    <dgm:cxn modelId="{D4D9C59E-58D1-40B7-A6FF-A412FD4EB586}" srcId="{9FCEAF93-633E-47C3-BDF4-A3C8C4498E8B}" destId="{BEBAC0F3-8CC2-4CBD-9BD3-5F21105788CD}" srcOrd="1" destOrd="0" parTransId="{B176C088-908F-4984-A6BE-362A71F743A6}" sibTransId="{B1A7D2B1-6E79-47CE-B2EF-D0B10345B47D}"/>
    <dgm:cxn modelId="{C3869639-BC5D-4A93-97BD-3897AF4A2516}" type="presOf" srcId="{F3AE684A-DD52-4D4A-8014-0C85C6D0EDAA}" destId="{C984FA57-2559-495C-88C1-4363DCFF9D86}" srcOrd="0" destOrd="1" presId="urn:microsoft.com/office/officeart/2009/3/layout/IncreasingArrowsProcess#1"/>
    <dgm:cxn modelId="{05F5F8A2-A40C-43E1-9F9A-CED23B97FF64}" srcId="{9FCEAF93-633E-47C3-BDF4-A3C8C4498E8B}" destId="{DC6DB24C-9D5A-4E77-9D86-D729BA4E3E77}" srcOrd="2" destOrd="0" parTransId="{856622CF-37B1-4D0D-8BB1-CE4964C23B0F}" sibTransId="{BCEF85B5-3345-4584-A4AD-A1271FAC38A8}"/>
    <dgm:cxn modelId="{0BCDB336-1701-42A1-ACED-E5A57BC3B716}" type="presParOf" srcId="{9D833C9D-C020-47AA-A8D5-7662D5875744}" destId="{FCFE8FC1-FD64-4F4C-BD55-F74DD1A4B334}" srcOrd="0" destOrd="0" presId="urn:microsoft.com/office/officeart/2009/3/layout/IncreasingArrowsProcess#1"/>
    <dgm:cxn modelId="{F7F818A4-CF73-4F4D-B73F-32DE029602F1}" type="presParOf" srcId="{9D833C9D-C020-47AA-A8D5-7662D5875744}" destId="{34568377-48E1-4D3A-A3F0-06908FD34D57}" srcOrd="1" destOrd="0" presId="urn:microsoft.com/office/officeart/2009/3/layout/IncreasingArrowsProcess#1"/>
    <dgm:cxn modelId="{1A4E7FA2-A196-4FB9-9BB8-B1F4B5E860E4}" type="presParOf" srcId="{9D833C9D-C020-47AA-A8D5-7662D5875744}" destId="{AEFA5313-8038-4F16-A4B5-93CE1683A1D2}" srcOrd="2" destOrd="0" presId="urn:microsoft.com/office/officeart/2009/3/layout/IncreasingArrowsProcess#1"/>
    <dgm:cxn modelId="{D606059F-2C90-48D4-B767-A90E4D0EB35E}" type="presParOf" srcId="{9D833C9D-C020-47AA-A8D5-7662D5875744}" destId="{C984FA57-2559-495C-88C1-4363DCFF9D86}" srcOrd="3" destOrd="0" presId="urn:microsoft.com/office/officeart/2009/3/layout/IncreasingArrowsProcess#1"/>
    <dgm:cxn modelId="{85997C75-C65D-4D3C-BCE6-7B8CE19CBF91}" type="presParOf" srcId="{9D833C9D-C020-47AA-A8D5-7662D5875744}" destId="{1E2E39B8-F8EE-4E85-8D34-5AF2A87252CB}" srcOrd="4" destOrd="0" presId="urn:microsoft.com/office/officeart/2009/3/layout/IncreasingArrowsProcess#1"/>
    <dgm:cxn modelId="{79DC3FCF-84BE-44D2-9330-45AF5C866B1A}" type="presParOf" srcId="{9D833C9D-C020-47AA-A8D5-7662D5875744}" destId="{FFFA9A1E-EBCE-4A7F-848D-68B5AB0C7FE8}" srcOrd="5" destOrd="0" presId="urn:microsoft.com/office/officeart/2009/3/layout/IncreasingArrowsProcess#1"/>
    <dgm:cxn modelId="{BFF01B4E-DEFD-4406-8162-5D08EFB07CBB}" type="presParOf" srcId="{9D833C9D-C020-47AA-A8D5-7662D5875744}" destId="{ED3BBA45-ABFF-4926-8559-37D4950EBFE1}" srcOrd="6" destOrd="0" presId="urn:microsoft.com/office/officeart/2009/3/layout/IncreasingArrowsProcess#1"/>
    <dgm:cxn modelId="{3CC0A125-700A-4236-88BB-40536F0F1B38}" type="presParOf" srcId="{9D833C9D-C020-47AA-A8D5-7662D5875744}" destId="{B4D8FF42-8487-475C-B75A-67EBC7C6296C}" srcOrd="7" destOrd="0" presId="urn:microsoft.com/office/officeart/2009/3/layout/IncreasingArrowsProcess#1"/>
    <dgm:cxn modelId="{790C1FAC-D33A-4AA1-B31D-A6A1D3FE8925}" type="presParOf" srcId="{9D833C9D-C020-47AA-A8D5-7662D5875744}" destId="{3A20A069-30AD-4A3E-92E5-1F885BAD8115}" srcOrd="8" destOrd="0" presId="urn:microsoft.com/office/officeart/2009/3/layout/IncreasingArrowsProcess#1"/>
    <dgm:cxn modelId="{ECDD7C45-D738-4D84-BB82-A12AAF536291}" type="presParOf" srcId="{9D833C9D-C020-47AA-A8D5-7662D5875744}" destId="{FA052050-A22D-47BE-AD70-BEE22AEF8C28}" srcOrd="9" destOrd="0" presId="urn:microsoft.com/office/officeart/2009/3/layout/IncreasingArrows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6BB9AD-7996-4954-A251-337B3DAD739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8ECE3A-5713-41E8-AFAE-292C07E5C952}">
      <dgm:prSet phldrT="[Text]" custT="1"/>
      <dgm:spPr/>
      <dgm:t>
        <a:bodyPr/>
        <a:lstStyle/>
        <a:p>
          <a:r>
            <a:rPr lang="sr-Latn-RS" sz="1800" b="1" dirty="0" smtClean="0">
              <a:solidFill>
                <a:schemeClr val="tx1"/>
              </a:solidFill>
              <a:latin typeface="Arial" pitchFamily="34" charset="0"/>
              <a:cs typeface="Arial" pitchFamily="34" charset="0"/>
            </a:rPr>
            <a:t>Family</a:t>
          </a:r>
          <a:r>
            <a:rPr lang="en-US" sz="1800" b="1" dirty="0" smtClean="0">
              <a:solidFill>
                <a:schemeClr val="tx1"/>
              </a:solidFill>
              <a:latin typeface="Arial" pitchFamily="34" charset="0"/>
              <a:cs typeface="Arial" pitchFamily="34" charset="0"/>
            </a:rPr>
            <a:t>/children support international organizations/agencies (46 organizations)</a:t>
          </a:r>
          <a:endParaRPr lang="en-US" sz="1800" b="1" dirty="0">
            <a:solidFill>
              <a:schemeClr val="tx1"/>
            </a:solidFill>
            <a:latin typeface="Arial" pitchFamily="34" charset="0"/>
            <a:cs typeface="Arial" pitchFamily="34" charset="0"/>
          </a:endParaRPr>
        </a:p>
      </dgm:t>
    </dgm:pt>
    <dgm:pt modelId="{12AD6C49-5F1C-495D-8E63-9A2F7718D296}" type="parTrans" cxnId="{30137DEC-5D6D-4749-8E73-7A60CE232D8C}">
      <dgm:prSet/>
      <dgm:spPr/>
      <dgm:t>
        <a:bodyPr/>
        <a:lstStyle/>
        <a:p>
          <a:endParaRPr lang="en-US" sz="2400" b="1">
            <a:solidFill>
              <a:schemeClr val="tx1"/>
            </a:solidFill>
          </a:endParaRPr>
        </a:p>
      </dgm:t>
    </dgm:pt>
    <dgm:pt modelId="{EAA5CCB1-30B5-4EAD-BF6F-ABC16CF1A56B}" type="sibTrans" cxnId="{30137DEC-5D6D-4749-8E73-7A60CE232D8C}">
      <dgm:prSet/>
      <dgm:spPr/>
      <dgm:t>
        <a:bodyPr/>
        <a:lstStyle/>
        <a:p>
          <a:endParaRPr lang="en-US" sz="2400" b="1">
            <a:solidFill>
              <a:schemeClr val="tx1"/>
            </a:solidFill>
          </a:endParaRPr>
        </a:p>
      </dgm:t>
    </dgm:pt>
    <dgm:pt modelId="{8D1CF2A1-CB69-43BB-A3FD-4D88E5ECB654}">
      <dgm:prSet phldrT="[Text]" custT="1"/>
      <dgm:spPr/>
      <dgm:t>
        <a:bodyPr/>
        <a:lstStyle/>
        <a:p>
          <a:r>
            <a:rPr lang="sr-Latn-RS" sz="1800" b="1" dirty="0" smtClean="0">
              <a:solidFill>
                <a:schemeClr val="tx1"/>
              </a:solidFill>
              <a:latin typeface="Arial" pitchFamily="34" charset="0"/>
              <a:cs typeface="Arial" pitchFamily="34" charset="0"/>
            </a:rPr>
            <a:t>Family therapy, </a:t>
          </a:r>
          <a:r>
            <a:rPr lang="en-US" sz="1800" b="1" dirty="0" smtClean="0">
              <a:solidFill>
                <a:schemeClr val="tx1"/>
              </a:solidFill>
              <a:latin typeface="Arial" pitchFamily="34" charset="0"/>
              <a:cs typeface="Arial" pitchFamily="34" charset="0"/>
            </a:rPr>
            <a:t>occupational therapy, family educators and family support paraprofessionals (12 organizations)</a:t>
          </a:r>
          <a:endParaRPr lang="en-US" sz="1800" b="1" dirty="0">
            <a:solidFill>
              <a:schemeClr val="tx1"/>
            </a:solidFill>
            <a:latin typeface="Arial" pitchFamily="34" charset="0"/>
            <a:cs typeface="Arial" pitchFamily="34" charset="0"/>
          </a:endParaRPr>
        </a:p>
      </dgm:t>
    </dgm:pt>
    <dgm:pt modelId="{FA341FCD-CA17-4A8C-A2BA-25F9CCB8A509}" type="parTrans" cxnId="{A81435A1-CD8D-41D5-9A69-A8CC44EBD235}">
      <dgm:prSet/>
      <dgm:spPr/>
      <dgm:t>
        <a:bodyPr/>
        <a:lstStyle/>
        <a:p>
          <a:endParaRPr lang="en-US" sz="2400" b="1">
            <a:solidFill>
              <a:schemeClr val="tx1"/>
            </a:solidFill>
          </a:endParaRPr>
        </a:p>
      </dgm:t>
    </dgm:pt>
    <dgm:pt modelId="{C9D67003-A81C-4932-91C5-0CBC6767978F}" type="sibTrans" cxnId="{A81435A1-CD8D-41D5-9A69-A8CC44EBD235}">
      <dgm:prSet/>
      <dgm:spPr/>
      <dgm:t>
        <a:bodyPr/>
        <a:lstStyle/>
        <a:p>
          <a:endParaRPr lang="en-US" sz="2400" b="1">
            <a:solidFill>
              <a:schemeClr val="tx1"/>
            </a:solidFill>
          </a:endParaRPr>
        </a:p>
      </dgm:t>
    </dgm:pt>
    <dgm:pt modelId="{3FC9B51B-57F1-41E2-BBEB-13257ABD8A2A}">
      <dgm:prSet phldrT="[Text]" custT="1"/>
      <dgm:spPr/>
      <dgm:t>
        <a:bodyPr/>
        <a:lstStyle/>
        <a:p>
          <a:r>
            <a:rPr lang="sr-Latn-RS" sz="1800" b="1" dirty="0" smtClean="0">
              <a:solidFill>
                <a:schemeClr val="tx1"/>
              </a:solidFill>
              <a:latin typeface="Arial" pitchFamily="34" charset="0"/>
              <a:cs typeface="Arial" pitchFamily="34" charset="0"/>
            </a:rPr>
            <a:t>Youth </a:t>
          </a:r>
          <a:r>
            <a:rPr lang="en-US" sz="1800" b="1" dirty="0" smtClean="0">
              <a:solidFill>
                <a:schemeClr val="tx1"/>
              </a:solidFill>
              <a:latin typeface="Arial" pitchFamily="34" charset="0"/>
              <a:cs typeface="Arial" pitchFamily="34" charset="0"/>
            </a:rPr>
            <a:t>support work (30 organizations). </a:t>
          </a:r>
          <a:endParaRPr lang="en-US" sz="1800" b="1" dirty="0">
            <a:solidFill>
              <a:schemeClr val="tx1"/>
            </a:solidFill>
            <a:latin typeface="Arial" pitchFamily="34" charset="0"/>
            <a:cs typeface="Arial" pitchFamily="34" charset="0"/>
          </a:endParaRPr>
        </a:p>
      </dgm:t>
    </dgm:pt>
    <dgm:pt modelId="{014D24F6-01F7-4B79-AE2D-2A2A97F4AAA2}" type="parTrans" cxnId="{B4155A11-5FDB-4399-8724-3DDE212D5CE6}">
      <dgm:prSet/>
      <dgm:spPr/>
      <dgm:t>
        <a:bodyPr/>
        <a:lstStyle/>
        <a:p>
          <a:endParaRPr lang="en-US" sz="2400" b="1">
            <a:solidFill>
              <a:schemeClr val="tx1"/>
            </a:solidFill>
          </a:endParaRPr>
        </a:p>
      </dgm:t>
    </dgm:pt>
    <dgm:pt modelId="{8C155EE9-EE62-4110-AD74-F796FF6B6F40}" type="sibTrans" cxnId="{B4155A11-5FDB-4399-8724-3DDE212D5CE6}">
      <dgm:prSet/>
      <dgm:spPr/>
      <dgm:t>
        <a:bodyPr/>
        <a:lstStyle/>
        <a:p>
          <a:endParaRPr lang="en-US" sz="2400" b="1">
            <a:solidFill>
              <a:schemeClr val="tx1"/>
            </a:solidFill>
          </a:endParaRPr>
        </a:p>
      </dgm:t>
    </dgm:pt>
    <dgm:pt modelId="{204A81EC-BC2C-4B76-8BD0-24CF81E7B8AD}" type="pres">
      <dgm:prSet presAssocID="{946BB9AD-7996-4954-A251-337B3DAD739D}" presName="Name0" presStyleCnt="0">
        <dgm:presLayoutVars>
          <dgm:chMax val="7"/>
          <dgm:chPref val="7"/>
          <dgm:dir/>
        </dgm:presLayoutVars>
      </dgm:prSet>
      <dgm:spPr/>
      <dgm:t>
        <a:bodyPr/>
        <a:lstStyle/>
        <a:p>
          <a:endParaRPr lang="en-US"/>
        </a:p>
      </dgm:t>
    </dgm:pt>
    <dgm:pt modelId="{DED107C4-6C39-44D8-AB5D-321D8E3B774C}" type="pres">
      <dgm:prSet presAssocID="{946BB9AD-7996-4954-A251-337B3DAD739D}" presName="Name1" presStyleCnt="0"/>
      <dgm:spPr/>
      <dgm:t>
        <a:bodyPr/>
        <a:lstStyle/>
        <a:p>
          <a:endParaRPr lang="sr-Latn-RS"/>
        </a:p>
      </dgm:t>
    </dgm:pt>
    <dgm:pt modelId="{C831D700-6822-4777-A686-B07777C458DB}" type="pres">
      <dgm:prSet presAssocID="{946BB9AD-7996-4954-A251-337B3DAD739D}" presName="cycle" presStyleCnt="0"/>
      <dgm:spPr/>
      <dgm:t>
        <a:bodyPr/>
        <a:lstStyle/>
        <a:p>
          <a:endParaRPr lang="sr-Latn-RS"/>
        </a:p>
      </dgm:t>
    </dgm:pt>
    <dgm:pt modelId="{6CA326EA-E5A3-46A4-BF27-CD14B95D1CB6}" type="pres">
      <dgm:prSet presAssocID="{946BB9AD-7996-4954-A251-337B3DAD739D}" presName="srcNode" presStyleLbl="node1" presStyleIdx="0" presStyleCnt="3"/>
      <dgm:spPr/>
      <dgm:t>
        <a:bodyPr/>
        <a:lstStyle/>
        <a:p>
          <a:endParaRPr lang="sr-Latn-RS"/>
        </a:p>
      </dgm:t>
    </dgm:pt>
    <dgm:pt modelId="{19A7B43A-33AC-471E-BF0B-86DBA9C9EAA5}" type="pres">
      <dgm:prSet presAssocID="{946BB9AD-7996-4954-A251-337B3DAD739D}" presName="conn" presStyleLbl="parChTrans1D2" presStyleIdx="0" presStyleCnt="1"/>
      <dgm:spPr/>
      <dgm:t>
        <a:bodyPr/>
        <a:lstStyle/>
        <a:p>
          <a:endParaRPr lang="en-US"/>
        </a:p>
      </dgm:t>
    </dgm:pt>
    <dgm:pt modelId="{193EF167-4FB5-484B-8569-21C0A242C462}" type="pres">
      <dgm:prSet presAssocID="{946BB9AD-7996-4954-A251-337B3DAD739D}" presName="extraNode" presStyleLbl="node1" presStyleIdx="0" presStyleCnt="3"/>
      <dgm:spPr/>
      <dgm:t>
        <a:bodyPr/>
        <a:lstStyle/>
        <a:p>
          <a:endParaRPr lang="sr-Latn-RS"/>
        </a:p>
      </dgm:t>
    </dgm:pt>
    <dgm:pt modelId="{9105138F-CCBE-4C11-B542-E75706ECFBA2}" type="pres">
      <dgm:prSet presAssocID="{946BB9AD-7996-4954-A251-337B3DAD739D}" presName="dstNode" presStyleLbl="node1" presStyleIdx="0" presStyleCnt="3"/>
      <dgm:spPr/>
      <dgm:t>
        <a:bodyPr/>
        <a:lstStyle/>
        <a:p>
          <a:endParaRPr lang="sr-Latn-RS"/>
        </a:p>
      </dgm:t>
    </dgm:pt>
    <dgm:pt modelId="{6C5797F0-1BF0-4ED8-865D-81A3129BC59F}" type="pres">
      <dgm:prSet presAssocID="{4F8ECE3A-5713-41E8-AFAE-292C07E5C952}" presName="text_1" presStyleLbl="node1" presStyleIdx="0" presStyleCnt="3" custScaleX="105793" custScaleY="118810">
        <dgm:presLayoutVars>
          <dgm:bulletEnabled val="1"/>
        </dgm:presLayoutVars>
      </dgm:prSet>
      <dgm:spPr/>
      <dgm:t>
        <a:bodyPr/>
        <a:lstStyle/>
        <a:p>
          <a:endParaRPr lang="en-US"/>
        </a:p>
      </dgm:t>
    </dgm:pt>
    <dgm:pt modelId="{6813B214-F89E-49B4-9CDF-B63633596A04}" type="pres">
      <dgm:prSet presAssocID="{4F8ECE3A-5713-41E8-AFAE-292C07E5C952}" presName="accent_1" presStyleCnt="0"/>
      <dgm:spPr/>
      <dgm:t>
        <a:bodyPr/>
        <a:lstStyle/>
        <a:p>
          <a:endParaRPr lang="sr-Latn-RS"/>
        </a:p>
      </dgm:t>
    </dgm:pt>
    <dgm:pt modelId="{A31F027E-93A1-4901-AE9E-5EA2D8FC5345}" type="pres">
      <dgm:prSet presAssocID="{4F8ECE3A-5713-41E8-AFAE-292C07E5C952}" presName="accentRepeatNode" presStyleLbl="solidFgAcc1" presStyleIdx="0" presStyleCnt="3"/>
      <dgm:spPr/>
      <dgm:t>
        <a:bodyPr/>
        <a:lstStyle/>
        <a:p>
          <a:endParaRPr lang="sr-Latn-RS"/>
        </a:p>
      </dgm:t>
    </dgm:pt>
    <dgm:pt modelId="{85862F0C-1A56-4C51-B5D5-6650DCAD6466}" type="pres">
      <dgm:prSet presAssocID="{8D1CF2A1-CB69-43BB-A3FD-4D88E5ECB654}" presName="text_2" presStyleLbl="node1" presStyleIdx="1" presStyleCnt="3">
        <dgm:presLayoutVars>
          <dgm:bulletEnabled val="1"/>
        </dgm:presLayoutVars>
      </dgm:prSet>
      <dgm:spPr/>
      <dgm:t>
        <a:bodyPr/>
        <a:lstStyle/>
        <a:p>
          <a:endParaRPr lang="en-US"/>
        </a:p>
      </dgm:t>
    </dgm:pt>
    <dgm:pt modelId="{3082C382-EE4C-4B8C-A6CD-7A7B1B3A33C8}" type="pres">
      <dgm:prSet presAssocID="{8D1CF2A1-CB69-43BB-A3FD-4D88E5ECB654}" presName="accent_2" presStyleCnt="0"/>
      <dgm:spPr/>
      <dgm:t>
        <a:bodyPr/>
        <a:lstStyle/>
        <a:p>
          <a:endParaRPr lang="sr-Latn-RS"/>
        </a:p>
      </dgm:t>
    </dgm:pt>
    <dgm:pt modelId="{456801BC-24A0-4A1C-B251-E585AAA27A8C}" type="pres">
      <dgm:prSet presAssocID="{8D1CF2A1-CB69-43BB-A3FD-4D88E5ECB654}" presName="accentRepeatNode" presStyleLbl="solidFgAcc1" presStyleIdx="1" presStyleCnt="3"/>
      <dgm:spPr/>
      <dgm:t>
        <a:bodyPr/>
        <a:lstStyle/>
        <a:p>
          <a:endParaRPr lang="sr-Latn-RS"/>
        </a:p>
      </dgm:t>
    </dgm:pt>
    <dgm:pt modelId="{E29A8CD3-776D-4CC6-B062-241E3C4A676C}" type="pres">
      <dgm:prSet presAssocID="{3FC9B51B-57F1-41E2-BBEB-13257ABD8A2A}" presName="text_3" presStyleLbl="node1" presStyleIdx="2" presStyleCnt="3">
        <dgm:presLayoutVars>
          <dgm:bulletEnabled val="1"/>
        </dgm:presLayoutVars>
      </dgm:prSet>
      <dgm:spPr/>
      <dgm:t>
        <a:bodyPr/>
        <a:lstStyle/>
        <a:p>
          <a:endParaRPr lang="en-US"/>
        </a:p>
      </dgm:t>
    </dgm:pt>
    <dgm:pt modelId="{A03E8845-29D8-4C47-86FE-EC022D613E8D}" type="pres">
      <dgm:prSet presAssocID="{3FC9B51B-57F1-41E2-BBEB-13257ABD8A2A}" presName="accent_3" presStyleCnt="0"/>
      <dgm:spPr/>
      <dgm:t>
        <a:bodyPr/>
        <a:lstStyle/>
        <a:p>
          <a:endParaRPr lang="sr-Latn-RS"/>
        </a:p>
      </dgm:t>
    </dgm:pt>
    <dgm:pt modelId="{DE515C8B-97D1-44C6-9E97-717589287C9B}" type="pres">
      <dgm:prSet presAssocID="{3FC9B51B-57F1-41E2-BBEB-13257ABD8A2A}" presName="accentRepeatNode" presStyleLbl="solidFgAcc1" presStyleIdx="2" presStyleCnt="3" custLinFactNeighborX="-3027" custLinFactNeighborY="9083"/>
      <dgm:spPr/>
      <dgm:t>
        <a:bodyPr/>
        <a:lstStyle/>
        <a:p>
          <a:endParaRPr lang="sr-Latn-RS"/>
        </a:p>
      </dgm:t>
    </dgm:pt>
  </dgm:ptLst>
  <dgm:cxnLst>
    <dgm:cxn modelId="{556E046B-62C1-4DF1-BE01-5F8D72F19966}" type="presOf" srcId="{946BB9AD-7996-4954-A251-337B3DAD739D}" destId="{204A81EC-BC2C-4B76-8BD0-24CF81E7B8AD}" srcOrd="0" destOrd="0" presId="urn:microsoft.com/office/officeart/2008/layout/VerticalCurvedList"/>
    <dgm:cxn modelId="{B4155A11-5FDB-4399-8724-3DDE212D5CE6}" srcId="{946BB9AD-7996-4954-A251-337B3DAD739D}" destId="{3FC9B51B-57F1-41E2-BBEB-13257ABD8A2A}" srcOrd="2" destOrd="0" parTransId="{014D24F6-01F7-4B79-AE2D-2A2A97F4AAA2}" sibTransId="{8C155EE9-EE62-4110-AD74-F796FF6B6F40}"/>
    <dgm:cxn modelId="{9F755C6B-679E-44B0-BAFD-4C30AFDE90C2}" type="presOf" srcId="{3FC9B51B-57F1-41E2-BBEB-13257ABD8A2A}" destId="{E29A8CD3-776D-4CC6-B062-241E3C4A676C}" srcOrd="0" destOrd="0" presId="urn:microsoft.com/office/officeart/2008/layout/VerticalCurvedList"/>
    <dgm:cxn modelId="{1B35CA97-5E23-4439-B6E1-2456978BBEED}" type="presOf" srcId="{8D1CF2A1-CB69-43BB-A3FD-4D88E5ECB654}" destId="{85862F0C-1A56-4C51-B5D5-6650DCAD6466}" srcOrd="0" destOrd="0" presId="urn:microsoft.com/office/officeart/2008/layout/VerticalCurvedList"/>
    <dgm:cxn modelId="{30137DEC-5D6D-4749-8E73-7A60CE232D8C}" srcId="{946BB9AD-7996-4954-A251-337B3DAD739D}" destId="{4F8ECE3A-5713-41E8-AFAE-292C07E5C952}" srcOrd="0" destOrd="0" parTransId="{12AD6C49-5F1C-495D-8E63-9A2F7718D296}" sibTransId="{EAA5CCB1-30B5-4EAD-BF6F-ABC16CF1A56B}"/>
    <dgm:cxn modelId="{93238BD2-2ECC-45AF-98D6-D81C5D39DDD3}" type="presOf" srcId="{EAA5CCB1-30B5-4EAD-BF6F-ABC16CF1A56B}" destId="{19A7B43A-33AC-471E-BF0B-86DBA9C9EAA5}" srcOrd="0" destOrd="0" presId="urn:microsoft.com/office/officeart/2008/layout/VerticalCurvedList"/>
    <dgm:cxn modelId="{379FF8C4-4A4A-4950-86E7-28418CEB519B}" type="presOf" srcId="{4F8ECE3A-5713-41E8-AFAE-292C07E5C952}" destId="{6C5797F0-1BF0-4ED8-865D-81A3129BC59F}" srcOrd="0" destOrd="0" presId="urn:microsoft.com/office/officeart/2008/layout/VerticalCurvedList"/>
    <dgm:cxn modelId="{A81435A1-CD8D-41D5-9A69-A8CC44EBD235}" srcId="{946BB9AD-7996-4954-A251-337B3DAD739D}" destId="{8D1CF2A1-CB69-43BB-A3FD-4D88E5ECB654}" srcOrd="1" destOrd="0" parTransId="{FA341FCD-CA17-4A8C-A2BA-25F9CCB8A509}" sibTransId="{C9D67003-A81C-4932-91C5-0CBC6767978F}"/>
    <dgm:cxn modelId="{0177D9A3-0501-4B5E-8FB6-43CEDDBB5C4B}" type="presParOf" srcId="{204A81EC-BC2C-4B76-8BD0-24CF81E7B8AD}" destId="{DED107C4-6C39-44D8-AB5D-321D8E3B774C}" srcOrd="0" destOrd="0" presId="urn:microsoft.com/office/officeart/2008/layout/VerticalCurvedList"/>
    <dgm:cxn modelId="{13743339-3F19-48C8-A5A1-27750B836E1E}" type="presParOf" srcId="{DED107C4-6C39-44D8-AB5D-321D8E3B774C}" destId="{C831D700-6822-4777-A686-B07777C458DB}" srcOrd="0" destOrd="0" presId="urn:microsoft.com/office/officeart/2008/layout/VerticalCurvedList"/>
    <dgm:cxn modelId="{769CA295-6AD3-48D5-9389-0C9A1159EBE5}" type="presParOf" srcId="{C831D700-6822-4777-A686-B07777C458DB}" destId="{6CA326EA-E5A3-46A4-BF27-CD14B95D1CB6}" srcOrd="0" destOrd="0" presId="urn:microsoft.com/office/officeart/2008/layout/VerticalCurvedList"/>
    <dgm:cxn modelId="{0096F272-A3AF-486C-8649-26FEFB8B0414}" type="presParOf" srcId="{C831D700-6822-4777-A686-B07777C458DB}" destId="{19A7B43A-33AC-471E-BF0B-86DBA9C9EAA5}" srcOrd="1" destOrd="0" presId="urn:microsoft.com/office/officeart/2008/layout/VerticalCurvedList"/>
    <dgm:cxn modelId="{6E05DBF5-9A3F-44D1-95CB-C02AF5E9F378}" type="presParOf" srcId="{C831D700-6822-4777-A686-B07777C458DB}" destId="{193EF167-4FB5-484B-8569-21C0A242C462}" srcOrd="2" destOrd="0" presId="urn:microsoft.com/office/officeart/2008/layout/VerticalCurvedList"/>
    <dgm:cxn modelId="{D9606C64-16E4-4054-80A0-F7B5F73816A2}" type="presParOf" srcId="{C831D700-6822-4777-A686-B07777C458DB}" destId="{9105138F-CCBE-4C11-B542-E75706ECFBA2}" srcOrd="3" destOrd="0" presId="urn:microsoft.com/office/officeart/2008/layout/VerticalCurvedList"/>
    <dgm:cxn modelId="{BB5D27A8-ACB5-4E20-AE3A-7290DC6FAD17}" type="presParOf" srcId="{DED107C4-6C39-44D8-AB5D-321D8E3B774C}" destId="{6C5797F0-1BF0-4ED8-865D-81A3129BC59F}" srcOrd="1" destOrd="0" presId="urn:microsoft.com/office/officeart/2008/layout/VerticalCurvedList"/>
    <dgm:cxn modelId="{42A0C4AA-66D9-4C84-A4D2-94AFF159E01B}" type="presParOf" srcId="{DED107C4-6C39-44D8-AB5D-321D8E3B774C}" destId="{6813B214-F89E-49B4-9CDF-B63633596A04}" srcOrd="2" destOrd="0" presId="urn:microsoft.com/office/officeart/2008/layout/VerticalCurvedList"/>
    <dgm:cxn modelId="{BB6A0EC8-ECE5-4E81-86EF-1B347E8B7342}" type="presParOf" srcId="{6813B214-F89E-49B4-9CDF-B63633596A04}" destId="{A31F027E-93A1-4901-AE9E-5EA2D8FC5345}" srcOrd="0" destOrd="0" presId="urn:microsoft.com/office/officeart/2008/layout/VerticalCurvedList"/>
    <dgm:cxn modelId="{AC82FFC6-2662-45EF-A39B-4AE0E97EBDC1}" type="presParOf" srcId="{DED107C4-6C39-44D8-AB5D-321D8E3B774C}" destId="{85862F0C-1A56-4C51-B5D5-6650DCAD6466}" srcOrd="3" destOrd="0" presId="urn:microsoft.com/office/officeart/2008/layout/VerticalCurvedList"/>
    <dgm:cxn modelId="{62A96301-25E2-4DC1-805E-7F42E1113A4F}" type="presParOf" srcId="{DED107C4-6C39-44D8-AB5D-321D8E3B774C}" destId="{3082C382-EE4C-4B8C-A6CD-7A7B1B3A33C8}" srcOrd="4" destOrd="0" presId="urn:microsoft.com/office/officeart/2008/layout/VerticalCurvedList"/>
    <dgm:cxn modelId="{FC61FF5C-D322-4ED6-9F62-ACE59EA636B5}" type="presParOf" srcId="{3082C382-EE4C-4B8C-A6CD-7A7B1B3A33C8}" destId="{456801BC-24A0-4A1C-B251-E585AAA27A8C}" srcOrd="0" destOrd="0" presId="urn:microsoft.com/office/officeart/2008/layout/VerticalCurvedList"/>
    <dgm:cxn modelId="{381FFBDE-42E1-41A4-8EDE-9CE8AA18A730}" type="presParOf" srcId="{DED107C4-6C39-44D8-AB5D-321D8E3B774C}" destId="{E29A8CD3-776D-4CC6-B062-241E3C4A676C}" srcOrd="5" destOrd="0" presId="urn:microsoft.com/office/officeart/2008/layout/VerticalCurvedList"/>
    <dgm:cxn modelId="{BEBCD86E-12DD-44E7-AE72-2664713EE8B3}" type="presParOf" srcId="{DED107C4-6C39-44D8-AB5D-321D8E3B774C}" destId="{A03E8845-29D8-4C47-86FE-EC022D613E8D}" srcOrd="6" destOrd="0" presId="urn:microsoft.com/office/officeart/2008/layout/VerticalCurvedList"/>
    <dgm:cxn modelId="{FE562CF0-55B9-4878-A4E2-A8987ED2C6D2}" type="presParOf" srcId="{A03E8845-29D8-4C47-86FE-EC022D613E8D}" destId="{DE515C8B-97D1-44C6-9E97-717589287C9B}" srcOrd="0" destOrd="0" presId="urn:microsoft.com/office/officeart/2008/layout/VerticalCurv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49F3ED-37B7-41C8-9247-6FD3F6CFEA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sr-Latn-RS"/>
        </a:p>
      </dgm:t>
    </dgm:pt>
    <dgm:pt modelId="{1F6456AB-A0A8-4A76-AC8B-D9C1E51B846A}">
      <dgm:prSet phldrT="[Text]" custT="1"/>
      <dgm:spPr/>
      <dgm:t>
        <a:bodyPr/>
        <a:lstStyle/>
        <a:p>
          <a:r>
            <a:rPr lang="sr-Latn-RS" sz="2000" b="1" dirty="0" smtClean="0">
              <a:solidFill>
                <a:schemeClr val="tx1"/>
              </a:solidFill>
              <a:latin typeface="Arial" pitchFamily="34" charset="0"/>
              <a:cs typeface="Arial" pitchFamily="34" charset="0"/>
            </a:rPr>
            <a:t>1st round</a:t>
          </a:r>
          <a:endParaRPr lang="sr-Latn-RS" sz="2000" b="1" dirty="0">
            <a:solidFill>
              <a:schemeClr val="tx1"/>
            </a:solidFill>
            <a:latin typeface="Arial" pitchFamily="34" charset="0"/>
            <a:cs typeface="Arial" pitchFamily="34" charset="0"/>
          </a:endParaRPr>
        </a:p>
      </dgm:t>
    </dgm:pt>
    <dgm:pt modelId="{F2C67B40-BCB2-4126-9201-543B82AE3314}" type="parTrans" cxnId="{1845E438-0C80-4B92-A65B-414511E23E8A}">
      <dgm:prSet/>
      <dgm:spPr/>
      <dgm:t>
        <a:bodyPr/>
        <a:lstStyle/>
        <a:p>
          <a:endParaRPr lang="sr-Latn-RS" sz="2400" b="1">
            <a:solidFill>
              <a:schemeClr val="tx1"/>
            </a:solidFill>
          </a:endParaRPr>
        </a:p>
      </dgm:t>
    </dgm:pt>
    <dgm:pt modelId="{C39F80B5-DF8B-4724-87DB-D73FCF44E246}" type="sibTrans" cxnId="{1845E438-0C80-4B92-A65B-414511E23E8A}">
      <dgm:prSet/>
      <dgm:spPr/>
      <dgm:t>
        <a:bodyPr/>
        <a:lstStyle/>
        <a:p>
          <a:endParaRPr lang="sr-Latn-RS" sz="2400" b="1">
            <a:solidFill>
              <a:schemeClr val="tx1"/>
            </a:solidFill>
          </a:endParaRPr>
        </a:p>
      </dgm:t>
    </dgm:pt>
    <dgm:pt modelId="{5ED266A9-DD9B-46D8-BB5D-EEE910FC10E5}">
      <dgm:prSet phldrT="[Text]" custT="1"/>
      <dgm:spPr/>
      <dgm:t>
        <a:bodyPr/>
        <a:lstStyle/>
        <a:p>
          <a:r>
            <a:rPr lang="sr-Latn-RS" sz="1600" b="1" dirty="0" smtClean="0">
              <a:solidFill>
                <a:schemeClr val="tx1"/>
              </a:solidFill>
              <a:latin typeface="Arial" pitchFamily="34" charset="0"/>
              <a:cs typeface="Arial" pitchFamily="34" charset="0"/>
            </a:rPr>
            <a:t>31 experts, 23 countries</a:t>
          </a:r>
          <a:endParaRPr lang="sr-Latn-RS" sz="1600" b="1" dirty="0">
            <a:solidFill>
              <a:schemeClr val="tx1"/>
            </a:solidFill>
            <a:latin typeface="Arial" pitchFamily="34" charset="0"/>
            <a:cs typeface="Arial" pitchFamily="34" charset="0"/>
          </a:endParaRPr>
        </a:p>
      </dgm:t>
    </dgm:pt>
    <dgm:pt modelId="{52911FB6-46DE-4D85-B018-944BFECA8821}" type="parTrans" cxnId="{5DE87500-0672-43BA-8C8C-7D874FF50923}">
      <dgm:prSet/>
      <dgm:spPr/>
      <dgm:t>
        <a:bodyPr/>
        <a:lstStyle/>
        <a:p>
          <a:endParaRPr lang="sr-Latn-RS" sz="2400" b="1">
            <a:solidFill>
              <a:schemeClr val="tx1"/>
            </a:solidFill>
          </a:endParaRPr>
        </a:p>
      </dgm:t>
    </dgm:pt>
    <dgm:pt modelId="{44636984-AF8A-4FFA-9336-D55C0DE5B74A}" type="sibTrans" cxnId="{5DE87500-0672-43BA-8C8C-7D874FF50923}">
      <dgm:prSet/>
      <dgm:spPr/>
      <dgm:t>
        <a:bodyPr/>
        <a:lstStyle/>
        <a:p>
          <a:endParaRPr lang="sr-Latn-RS" sz="2400" b="1">
            <a:solidFill>
              <a:schemeClr val="tx1"/>
            </a:solidFill>
          </a:endParaRPr>
        </a:p>
      </dgm:t>
    </dgm:pt>
    <dgm:pt modelId="{CD6410E8-86A0-4A37-879E-B635A72C883A}">
      <dgm:prSet phldrT="[Text]" custT="1"/>
      <dgm:spPr/>
      <dgm:t>
        <a:bodyPr/>
        <a:lstStyle/>
        <a:p>
          <a:r>
            <a:rPr lang="sr-Latn-RS" sz="1600" b="1" dirty="0" smtClean="0">
              <a:solidFill>
                <a:schemeClr val="tx1"/>
              </a:solidFill>
            </a:rPr>
            <a:t>8</a:t>
          </a:r>
          <a:r>
            <a:rPr lang="en-GB" sz="1600" b="1" dirty="0" smtClean="0">
              <a:solidFill>
                <a:schemeClr val="tx1"/>
              </a:solidFill>
            </a:rPr>
            <a:t> open-ended </a:t>
          </a:r>
          <a:r>
            <a:rPr lang="sr-Latn-RS" sz="1600" b="1" dirty="0" smtClean="0">
              <a:solidFill>
                <a:schemeClr val="tx1"/>
              </a:solidFill>
            </a:rPr>
            <a:t> </a:t>
          </a:r>
          <a:r>
            <a:rPr lang="en-GB" sz="1600" b="1" dirty="0" smtClean="0">
              <a:solidFill>
                <a:schemeClr val="tx1"/>
              </a:solidFill>
            </a:rPr>
            <a:t>questions </a:t>
          </a:r>
          <a:r>
            <a:rPr lang="sr-Latn-RS" sz="1600" b="1" dirty="0" smtClean="0">
              <a:solidFill>
                <a:schemeClr val="tx1"/>
              </a:solidFill>
            </a:rPr>
            <a:t> + demografic data</a:t>
          </a:r>
          <a:endParaRPr lang="sr-Latn-RS" sz="1600" b="1" dirty="0">
            <a:solidFill>
              <a:schemeClr val="tx1"/>
            </a:solidFill>
            <a:latin typeface="Arial" pitchFamily="34" charset="0"/>
            <a:cs typeface="Arial" pitchFamily="34" charset="0"/>
          </a:endParaRPr>
        </a:p>
      </dgm:t>
    </dgm:pt>
    <dgm:pt modelId="{52BC7319-1C13-4C6E-990F-940949065904}" type="parTrans" cxnId="{B26116E3-7276-406F-975B-1EB513E825F5}">
      <dgm:prSet/>
      <dgm:spPr/>
      <dgm:t>
        <a:bodyPr/>
        <a:lstStyle/>
        <a:p>
          <a:endParaRPr lang="sr-Latn-RS" sz="2400" b="1">
            <a:solidFill>
              <a:schemeClr val="tx1"/>
            </a:solidFill>
          </a:endParaRPr>
        </a:p>
      </dgm:t>
    </dgm:pt>
    <dgm:pt modelId="{933CE792-77B2-4FEA-B8BF-9133795D3213}" type="sibTrans" cxnId="{B26116E3-7276-406F-975B-1EB513E825F5}">
      <dgm:prSet/>
      <dgm:spPr/>
      <dgm:t>
        <a:bodyPr/>
        <a:lstStyle/>
        <a:p>
          <a:endParaRPr lang="sr-Latn-RS" sz="2400" b="1">
            <a:solidFill>
              <a:schemeClr val="tx1"/>
            </a:solidFill>
          </a:endParaRPr>
        </a:p>
      </dgm:t>
    </dgm:pt>
    <dgm:pt modelId="{10CB4B85-DB63-4AE9-A312-1490CEE305A8}">
      <dgm:prSet phldrT="[Text]" custT="1"/>
      <dgm:spPr/>
      <dgm:t>
        <a:bodyPr/>
        <a:lstStyle/>
        <a:p>
          <a:r>
            <a:rPr lang="sr-Latn-RS" sz="2000" b="1" dirty="0" smtClean="0">
              <a:solidFill>
                <a:schemeClr val="tx1"/>
              </a:solidFill>
            </a:rPr>
            <a:t>2nd round</a:t>
          </a:r>
          <a:endParaRPr lang="sr-Latn-RS" sz="2000" b="1" dirty="0">
            <a:solidFill>
              <a:schemeClr val="tx1"/>
            </a:solidFill>
          </a:endParaRPr>
        </a:p>
      </dgm:t>
    </dgm:pt>
    <dgm:pt modelId="{6AC60AB0-94A5-4C6D-9381-39890A701C86}" type="parTrans" cxnId="{BC09E715-F5F7-45F6-B359-9BE08F49A19D}">
      <dgm:prSet/>
      <dgm:spPr/>
      <dgm:t>
        <a:bodyPr/>
        <a:lstStyle/>
        <a:p>
          <a:endParaRPr lang="sr-Latn-RS" sz="2400" b="1">
            <a:solidFill>
              <a:schemeClr val="tx1"/>
            </a:solidFill>
          </a:endParaRPr>
        </a:p>
      </dgm:t>
    </dgm:pt>
    <dgm:pt modelId="{E5ADD22A-3FBA-4A34-BEDA-166E24C10B11}" type="sibTrans" cxnId="{BC09E715-F5F7-45F6-B359-9BE08F49A19D}">
      <dgm:prSet/>
      <dgm:spPr/>
      <dgm:t>
        <a:bodyPr/>
        <a:lstStyle/>
        <a:p>
          <a:endParaRPr lang="sr-Latn-RS" sz="2400" b="1">
            <a:solidFill>
              <a:schemeClr val="tx1"/>
            </a:solidFill>
          </a:endParaRPr>
        </a:p>
      </dgm:t>
    </dgm:pt>
    <dgm:pt modelId="{246BBED3-D1C5-49FC-A663-6E4854BD9572}">
      <dgm:prSet phldrT="[Text]" custT="1"/>
      <dgm:spPr/>
      <dgm:t>
        <a:bodyPr/>
        <a:lstStyle/>
        <a:p>
          <a:r>
            <a:rPr lang="sr-Latn-RS" sz="1600" b="1" dirty="0" smtClean="0">
              <a:solidFill>
                <a:schemeClr val="tx1"/>
              </a:solidFill>
            </a:rPr>
            <a:t>27 experts</a:t>
          </a:r>
          <a:endParaRPr lang="sr-Latn-RS" sz="1600" b="1" dirty="0">
            <a:solidFill>
              <a:schemeClr val="tx1"/>
            </a:solidFill>
          </a:endParaRPr>
        </a:p>
      </dgm:t>
    </dgm:pt>
    <dgm:pt modelId="{413EFEA4-B9B3-44C2-BEC2-FD34FB5FA5F0}" type="parTrans" cxnId="{2763DB3B-B187-488A-95AF-DB945460C218}">
      <dgm:prSet/>
      <dgm:spPr/>
      <dgm:t>
        <a:bodyPr/>
        <a:lstStyle/>
        <a:p>
          <a:endParaRPr lang="sr-Latn-RS" sz="2400" b="1">
            <a:solidFill>
              <a:schemeClr val="tx1"/>
            </a:solidFill>
          </a:endParaRPr>
        </a:p>
      </dgm:t>
    </dgm:pt>
    <dgm:pt modelId="{5E6FF833-0FC8-4978-BF3E-101738AF5D63}" type="sibTrans" cxnId="{2763DB3B-B187-488A-95AF-DB945460C218}">
      <dgm:prSet/>
      <dgm:spPr/>
      <dgm:t>
        <a:bodyPr/>
        <a:lstStyle/>
        <a:p>
          <a:endParaRPr lang="sr-Latn-RS" sz="2400" b="1">
            <a:solidFill>
              <a:schemeClr val="tx1"/>
            </a:solidFill>
          </a:endParaRPr>
        </a:p>
      </dgm:t>
    </dgm:pt>
    <dgm:pt modelId="{AA9376AD-7FA5-4932-80F4-6965EB4F38A9}">
      <dgm:prSet phldrT="[Text]" custT="1"/>
      <dgm:spPr/>
      <dgm:t>
        <a:bodyPr/>
        <a:lstStyle/>
        <a:p>
          <a:r>
            <a:rPr lang="sr-Latn-RS" sz="1600" b="1" dirty="0" smtClean="0">
              <a:solidFill>
                <a:schemeClr val="tx1"/>
              </a:solidFill>
            </a:rPr>
            <a:t>Ranking questions Definition, list of skills, approaches, typology</a:t>
          </a:r>
          <a:endParaRPr lang="sr-Latn-RS" sz="1600" b="1" dirty="0">
            <a:solidFill>
              <a:schemeClr val="tx1"/>
            </a:solidFill>
          </a:endParaRPr>
        </a:p>
      </dgm:t>
    </dgm:pt>
    <dgm:pt modelId="{835844D9-B731-4FBA-ACAB-4E49052D81C6}" type="parTrans" cxnId="{DEED824C-6B18-4761-BC0B-07A6C2F4EB3E}">
      <dgm:prSet/>
      <dgm:spPr/>
      <dgm:t>
        <a:bodyPr/>
        <a:lstStyle/>
        <a:p>
          <a:endParaRPr lang="sr-Latn-RS" sz="2400" b="1">
            <a:solidFill>
              <a:schemeClr val="tx1"/>
            </a:solidFill>
          </a:endParaRPr>
        </a:p>
      </dgm:t>
    </dgm:pt>
    <dgm:pt modelId="{A78BDC74-87D9-4ED1-B397-375CE7613AAA}" type="sibTrans" cxnId="{DEED824C-6B18-4761-BC0B-07A6C2F4EB3E}">
      <dgm:prSet/>
      <dgm:spPr/>
      <dgm:t>
        <a:bodyPr/>
        <a:lstStyle/>
        <a:p>
          <a:endParaRPr lang="sr-Latn-RS" sz="2400" b="1">
            <a:solidFill>
              <a:schemeClr val="tx1"/>
            </a:solidFill>
          </a:endParaRPr>
        </a:p>
      </dgm:t>
    </dgm:pt>
    <dgm:pt modelId="{21845860-D9DE-4F22-9FCC-CB31A991CC71}">
      <dgm:prSet phldrT="[Text]" custT="1"/>
      <dgm:spPr/>
      <dgm:t>
        <a:bodyPr/>
        <a:lstStyle/>
        <a:p>
          <a:r>
            <a:rPr lang="sr-Latn-RS" sz="2000" b="1" dirty="0" smtClean="0">
              <a:solidFill>
                <a:schemeClr val="tx1"/>
              </a:solidFill>
              <a:latin typeface="Arial" pitchFamily="34" charset="0"/>
              <a:cs typeface="Arial" pitchFamily="34" charset="0"/>
            </a:rPr>
            <a:t>3rd round</a:t>
          </a:r>
          <a:endParaRPr lang="sr-Latn-RS" sz="2000" b="1" dirty="0">
            <a:solidFill>
              <a:schemeClr val="tx1"/>
            </a:solidFill>
            <a:latin typeface="Arial" pitchFamily="34" charset="0"/>
            <a:cs typeface="Arial" pitchFamily="34" charset="0"/>
          </a:endParaRPr>
        </a:p>
      </dgm:t>
    </dgm:pt>
    <dgm:pt modelId="{39E2AFCB-610E-4038-A20B-2F43EF67D653}" type="parTrans" cxnId="{1F7EF4A8-BE89-418F-8A1C-5EAB12B0856B}">
      <dgm:prSet/>
      <dgm:spPr/>
      <dgm:t>
        <a:bodyPr/>
        <a:lstStyle/>
        <a:p>
          <a:endParaRPr lang="sr-Latn-RS" sz="2400" b="1">
            <a:solidFill>
              <a:schemeClr val="tx1"/>
            </a:solidFill>
          </a:endParaRPr>
        </a:p>
      </dgm:t>
    </dgm:pt>
    <dgm:pt modelId="{6776C2EB-1690-41AA-9784-2E4A9932FE78}" type="sibTrans" cxnId="{1F7EF4A8-BE89-418F-8A1C-5EAB12B0856B}">
      <dgm:prSet/>
      <dgm:spPr/>
      <dgm:t>
        <a:bodyPr/>
        <a:lstStyle/>
        <a:p>
          <a:endParaRPr lang="sr-Latn-RS" sz="2400" b="1">
            <a:solidFill>
              <a:schemeClr val="tx1"/>
            </a:solidFill>
          </a:endParaRPr>
        </a:p>
      </dgm:t>
    </dgm:pt>
    <dgm:pt modelId="{1B72BCAC-ABCD-4C93-A97A-654B28EF578A}">
      <dgm:prSet phldrT="[Text]" custT="1"/>
      <dgm:spPr/>
      <dgm:t>
        <a:bodyPr/>
        <a:lstStyle/>
        <a:p>
          <a:r>
            <a:rPr lang="sr-Latn-RS" sz="1600" b="1" dirty="0" smtClean="0">
              <a:solidFill>
                <a:schemeClr val="tx1"/>
              </a:solidFill>
              <a:latin typeface="Arial" pitchFamily="34" charset="0"/>
              <a:cs typeface="Arial" pitchFamily="34" charset="0"/>
            </a:rPr>
            <a:t>27 experts</a:t>
          </a:r>
          <a:endParaRPr lang="sr-Latn-RS" sz="1600" b="1" dirty="0">
            <a:solidFill>
              <a:schemeClr val="tx1"/>
            </a:solidFill>
            <a:latin typeface="Arial" pitchFamily="34" charset="0"/>
            <a:cs typeface="Arial" pitchFamily="34" charset="0"/>
          </a:endParaRPr>
        </a:p>
      </dgm:t>
    </dgm:pt>
    <dgm:pt modelId="{801F0C21-333E-44AA-9062-EB2224F44040}" type="parTrans" cxnId="{F97315AB-EC76-4D35-98EF-AD61F20F941B}">
      <dgm:prSet/>
      <dgm:spPr/>
      <dgm:t>
        <a:bodyPr/>
        <a:lstStyle/>
        <a:p>
          <a:endParaRPr lang="sr-Latn-RS" sz="2400" b="1">
            <a:solidFill>
              <a:schemeClr val="tx1"/>
            </a:solidFill>
          </a:endParaRPr>
        </a:p>
      </dgm:t>
    </dgm:pt>
    <dgm:pt modelId="{5A8EF929-808F-4107-9035-27F2E7B493D4}" type="sibTrans" cxnId="{F97315AB-EC76-4D35-98EF-AD61F20F941B}">
      <dgm:prSet/>
      <dgm:spPr/>
      <dgm:t>
        <a:bodyPr/>
        <a:lstStyle/>
        <a:p>
          <a:endParaRPr lang="sr-Latn-RS" sz="2400" b="1">
            <a:solidFill>
              <a:schemeClr val="tx1"/>
            </a:solidFill>
          </a:endParaRPr>
        </a:p>
      </dgm:t>
    </dgm:pt>
    <dgm:pt modelId="{ACD483BA-E195-45B0-A11A-5B0AB642B29F}">
      <dgm:prSet phldrT="[Text]" custT="1"/>
      <dgm:spPr/>
      <dgm:t>
        <a:bodyPr/>
        <a:lstStyle/>
        <a:p>
          <a:r>
            <a:rPr lang="sr-Latn-RS" sz="1600" b="1" dirty="0" smtClean="0">
              <a:solidFill>
                <a:schemeClr val="tx1"/>
              </a:solidFill>
              <a:latin typeface="Arial" pitchFamily="34" charset="0"/>
              <a:cs typeface="Arial" pitchFamily="34" charset="0"/>
            </a:rPr>
            <a:t>Yes/ No questions</a:t>
          </a:r>
          <a:endParaRPr lang="sr-Latn-RS" sz="1600" b="1" dirty="0">
            <a:solidFill>
              <a:schemeClr val="tx1"/>
            </a:solidFill>
            <a:latin typeface="Arial" pitchFamily="34" charset="0"/>
            <a:cs typeface="Arial" pitchFamily="34" charset="0"/>
          </a:endParaRPr>
        </a:p>
      </dgm:t>
    </dgm:pt>
    <dgm:pt modelId="{0FC00F49-34C5-4E27-8BD6-A9DC2EC5E505}" type="parTrans" cxnId="{40182D03-A241-438E-A0A5-3DFA42788EE9}">
      <dgm:prSet/>
      <dgm:spPr/>
      <dgm:t>
        <a:bodyPr/>
        <a:lstStyle/>
        <a:p>
          <a:endParaRPr lang="sr-Latn-RS" sz="2400" b="1">
            <a:solidFill>
              <a:schemeClr val="tx1"/>
            </a:solidFill>
          </a:endParaRPr>
        </a:p>
      </dgm:t>
    </dgm:pt>
    <dgm:pt modelId="{DDEAEBC5-8775-4021-A3C3-5263E4EBC47F}" type="sibTrans" cxnId="{40182D03-A241-438E-A0A5-3DFA42788EE9}">
      <dgm:prSet/>
      <dgm:spPr/>
      <dgm:t>
        <a:bodyPr/>
        <a:lstStyle/>
        <a:p>
          <a:endParaRPr lang="sr-Latn-RS" sz="2400" b="1">
            <a:solidFill>
              <a:schemeClr val="tx1"/>
            </a:solidFill>
          </a:endParaRPr>
        </a:p>
      </dgm:t>
    </dgm:pt>
    <dgm:pt modelId="{4F3702D4-710A-46AC-B824-B7B34B8BDEAA}" type="pres">
      <dgm:prSet presAssocID="{E849F3ED-37B7-41C8-9247-6FD3F6CFEA4D}" presName="Name0" presStyleCnt="0">
        <dgm:presLayoutVars>
          <dgm:dir/>
          <dgm:resizeHandles val="exact"/>
        </dgm:presLayoutVars>
      </dgm:prSet>
      <dgm:spPr/>
      <dgm:t>
        <a:bodyPr/>
        <a:lstStyle/>
        <a:p>
          <a:endParaRPr lang="en-US"/>
        </a:p>
      </dgm:t>
    </dgm:pt>
    <dgm:pt modelId="{29494D34-AC3C-4D86-83AE-C052E27C5BBB}" type="pres">
      <dgm:prSet presAssocID="{1F6456AB-A0A8-4A76-AC8B-D9C1E51B846A}" presName="node" presStyleLbl="node1" presStyleIdx="0" presStyleCnt="3" custLinFactX="1141" custLinFactNeighborX="100000" custLinFactNeighborY="0">
        <dgm:presLayoutVars>
          <dgm:bulletEnabled val="1"/>
        </dgm:presLayoutVars>
      </dgm:prSet>
      <dgm:spPr/>
      <dgm:t>
        <a:bodyPr/>
        <a:lstStyle/>
        <a:p>
          <a:endParaRPr lang="sr-Latn-RS"/>
        </a:p>
      </dgm:t>
    </dgm:pt>
    <dgm:pt modelId="{B211D935-B168-4EFB-824B-FD69AAC322D0}" type="pres">
      <dgm:prSet presAssocID="{C39F80B5-DF8B-4724-87DB-D73FCF44E246}" presName="sibTrans" presStyleCnt="0"/>
      <dgm:spPr/>
    </dgm:pt>
    <dgm:pt modelId="{64DBD5CA-522E-4AF7-A64C-62A981DB6645}" type="pres">
      <dgm:prSet presAssocID="{10CB4B85-DB63-4AE9-A312-1490CEE305A8}" presName="node" presStyleLbl="node1" presStyleIdx="1" presStyleCnt="3">
        <dgm:presLayoutVars>
          <dgm:bulletEnabled val="1"/>
        </dgm:presLayoutVars>
      </dgm:prSet>
      <dgm:spPr/>
      <dgm:t>
        <a:bodyPr/>
        <a:lstStyle/>
        <a:p>
          <a:endParaRPr lang="sr-Latn-RS"/>
        </a:p>
      </dgm:t>
    </dgm:pt>
    <dgm:pt modelId="{DF01C8AB-9745-45AC-8823-9ABE37A17EF5}" type="pres">
      <dgm:prSet presAssocID="{E5ADD22A-3FBA-4A34-BEDA-166E24C10B11}" presName="sibTrans" presStyleCnt="0"/>
      <dgm:spPr/>
    </dgm:pt>
    <dgm:pt modelId="{1822E553-D78A-44F8-86A7-2F684FFBEDF4}" type="pres">
      <dgm:prSet presAssocID="{21845860-D9DE-4F22-9FCC-CB31A991CC71}" presName="node" presStyleLbl="node1" presStyleIdx="2" presStyleCnt="3">
        <dgm:presLayoutVars>
          <dgm:bulletEnabled val="1"/>
        </dgm:presLayoutVars>
      </dgm:prSet>
      <dgm:spPr/>
      <dgm:t>
        <a:bodyPr/>
        <a:lstStyle/>
        <a:p>
          <a:endParaRPr lang="sr-Latn-RS"/>
        </a:p>
      </dgm:t>
    </dgm:pt>
  </dgm:ptLst>
  <dgm:cxnLst>
    <dgm:cxn modelId="{1F7EF4A8-BE89-418F-8A1C-5EAB12B0856B}" srcId="{E849F3ED-37B7-41C8-9247-6FD3F6CFEA4D}" destId="{21845860-D9DE-4F22-9FCC-CB31A991CC71}" srcOrd="2" destOrd="0" parTransId="{39E2AFCB-610E-4038-A20B-2F43EF67D653}" sibTransId="{6776C2EB-1690-41AA-9784-2E4A9932FE78}"/>
    <dgm:cxn modelId="{13E29F94-5D5B-4E60-900F-FA54481CC358}" type="presOf" srcId="{1B72BCAC-ABCD-4C93-A97A-654B28EF578A}" destId="{1822E553-D78A-44F8-86A7-2F684FFBEDF4}" srcOrd="0" destOrd="1" presId="urn:microsoft.com/office/officeart/2005/8/layout/hList6"/>
    <dgm:cxn modelId="{CF804EFC-3DBA-4B92-BFB9-15B21FC682E1}" type="presOf" srcId="{ACD483BA-E195-45B0-A11A-5B0AB642B29F}" destId="{1822E553-D78A-44F8-86A7-2F684FFBEDF4}" srcOrd="0" destOrd="2" presId="urn:microsoft.com/office/officeart/2005/8/layout/hList6"/>
    <dgm:cxn modelId="{BC09E715-F5F7-45F6-B359-9BE08F49A19D}" srcId="{E849F3ED-37B7-41C8-9247-6FD3F6CFEA4D}" destId="{10CB4B85-DB63-4AE9-A312-1490CEE305A8}" srcOrd="1" destOrd="0" parTransId="{6AC60AB0-94A5-4C6D-9381-39890A701C86}" sibTransId="{E5ADD22A-3FBA-4A34-BEDA-166E24C10B11}"/>
    <dgm:cxn modelId="{DEED824C-6B18-4761-BC0B-07A6C2F4EB3E}" srcId="{10CB4B85-DB63-4AE9-A312-1490CEE305A8}" destId="{AA9376AD-7FA5-4932-80F4-6965EB4F38A9}" srcOrd="1" destOrd="0" parTransId="{835844D9-B731-4FBA-ACAB-4E49052D81C6}" sibTransId="{A78BDC74-87D9-4ED1-B397-375CE7613AAA}"/>
    <dgm:cxn modelId="{DD84AFB6-8FF4-4A87-9178-F5B9FFDA34BB}" type="presOf" srcId="{21845860-D9DE-4F22-9FCC-CB31A991CC71}" destId="{1822E553-D78A-44F8-86A7-2F684FFBEDF4}" srcOrd="0" destOrd="0" presId="urn:microsoft.com/office/officeart/2005/8/layout/hList6"/>
    <dgm:cxn modelId="{B513F5BF-BD7C-408E-80DD-A5DB293E0338}" type="presOf" srcId="{E849F3ED-37B7-41C8-9247-6FD3F6CFEA4D}" destId="{4F3702D4-710A-46AC-B824-B7B34B8BDEAA}" srcOrd="0" destOrd="0" presId="urn:microsoft.com/office/officeart/2005/8/layout/hList6"/>
    <dgm:cxn modelId="{AE64B53C-1202-4FD0-9641-1F30B97B40C6}" type="presOf" srcId="{5ED266A9-DD9B-46D8-BB5D-EEE910FC10E5}" destId="{29494D34-AC3C-4D86-83AE-C052E27C5BBB}" srcOrd="0" destOrd="1" presId="urn:microsoft.com/office/officeart/2005/8/layout/hList6"/>
    <dgm:cxn modelId="{18AD0EC1-DBAC-4240-9832-311A9246E6C8}" type="presOf" srcId="{CD6410E8-86A0-4A37-879E-B635A72C883A}" destId="{29494D34-AC3C-4D86-83AE-C052E27C5BBB}" srcOrd="0" destOrd="2" presId="urn:microsoft.com/office/officeart/2005/8/layout/hList6"/>
    <dgm:cxn modelId="{2763DB3B-B187-488A-95AF-DB945460C218}" srcId="{10CB4B85-DB63-4AE9-A312-1490CEE305A8}" destId="{246BBED3-D1C5-49FC-A663-6E4854BD9572}" srcOrd="0" destOrd="0" parTransId="{413EFEA4-B9B3-44C2-BEC2-FD34FB5FA5F0}" sibTransId="{5E6FF833-0FC8-4978-BF3E-101738AF5D63}"/>
    <dgm:cxn modelId="{40182D03-A241-438E-A0A5-3DFA42788EE9}" srcId="{21845860-D9DE-4F22-9FCC-CB31A991CC71}" destId="{ACD483BA-E195-45B0-A11A-5B0AB642B29F}" srcOrd="1" destOrd="0" parTransId="{0FC00F49-34C5-4E27-8BD6-A9DC2EC5E505}" sibTransId="{DDEAEBC5-8775-4021-A3C3-5263E4EBC47F}"/>
    <dgm:cxn modelId="{CB7A151B-37E9-41F4-81B4-125068EA10D6}" type="presOf" srcId="{1F6456AB-A0A8-4A76-AC8B-D9C1E51B846A}" destId="{29494D34-AC3C-4D86-83AE-C052E27C5BBB}" srcOrd="0" destOrd="0" presId="urn:microsoft.com/office/officeart/2005/8/layout/hList6"/>
    <dgm:cxn modelId="{314C1E74-995E-4688-A798-246D40E65170}" type="presOf" srcId="{10CB4B85-DB63-4AE9-A312-1490CEE305A8}" destId="{64DBD5CA-522E-4AF7-A64C-62A981DB6645}" srcOrd="0" destOrd="0" presId="urn:microsoft.com/office/officeart/2005/8/layout/hList6"/>
    <dgm:cxn modelId="{1845E438-0C80-4B92-A65B-414511E23E8A}" srcId="{E849F3ED-37B7-41C8-9247-6FD3F6CFEA4D}" destId="{1F6456AB-A0A8-4A76-AC8B-D9C1E51B846A}" srcOrd="0" destOrd="0" parTransId="{F2C67B40-BCB2-4126-9201-543B82AE3314}" sibTransId="{C39F80B5-DF8B-4724-87DB-D73FCF44E246}"/>
    <dgm:cxn modelId="{5DE87500-0672-43BA-8C8C-7D874FF50923}" srcId="{1F6456AB-A0A8-4A76-AC8B-D9C1E51B846A}" destId="{5ED266A9-DD9B-46D8-BB5D-EEE910FC10E5}" srcOrd="0" destOrd="0" parTransId="{52911FB6-46DE-4D85-B018-944BFECA8821}" sibTransId="{44636984-AF8A-4FFA-9336-D55C0DE5B74A}"/>
    <dgm:cxn modelId="{A49E6644-8239-4F2B-8D13-5C953160CA56}" type="presOf" srcId="{246BBED3-D1C5-49FC-A663-6E4854BD9572}" destId="{64DBD5CA-522E-4AF7-A64C-62A981DB6645}" srcOrd="0" destOrd="1" presId="urn:microsoft.com/office/officeart/2005/8/layout/hList6"/>
    <dgm:cxn modelId="{F0BED3DD-87B1-4D6E-B066-5760391C1A37}" type="presOf" srcId="{AA9376AD-7FA5-4932-80F4-6965EB4F38A9}" destId="{64DBD5CA-522E-4AF7-A64C-62A981DB6645}" srcOrd="0" destOrd="2" presId="urn:microsoft.com/office/officeart/2005/8/layout/hList6"/>
    <dgm:cxn modelId="{F97315AB-EC76-4D35-98EF-AD61F20F941B}" srcId="{21845860-D9DE-4F22-9FCC-CB31A991CC71}" destId="{1B72BCAC-ABCD-4C93-A97A-654B28EF578A}" srcOrd="0" destOrd="0" parTransId="{801F0C21-333E-44AA-9062-EB2224F44040}" sibTransId="{5A8EF929-808F-4107-9035-27F2E7B493D4}"/>
    <dgm:cxn modelId="{B26116E3-7276-406F-975B-1EB513E825F5}" srcId="{1F6456AB-A0A8-4A76-AC8B-D9C1E51B846A}" destId="{CD6410E8-86A0-4A37-879E-B635A72C883A}" srcOrd="1" destOrd="0" parTransId="{52BC7319-1C13-4C6E-990F-940949065904}" sibTransId="{933CE792-77B2-4FEA-B8BF-9133795D3213}"/>
    <dgm:cxn modelId="{6F74D7ED-75E3-411B-87F6-7399512FCC6A}" type="presParOf" srcId="{4F3702D4-710A-46AC-B824-B7B34B8BDEAA}" destId="{29494D34-AC3C-4D86-83AE-C052E27C5BBB}" srcOrd="0" destOrd="0" presId="urn:microsoft.com/office/officeart/2005/8/layout/hList6"/>
    <dgm:cxn modelId="{18B052C4-B814-4E12-B4F6-2FA9E4F59C6B}" type="presParOf" srcId="{4F3702D4-710A-46AC-B824-B7B34B8BDEAA}" destId="{B211D935-B168-4EFB-824B-FD69AAC322D0}" srcOrd="1" destOrd="0" presId="urn:microsoft.com/office/officeart/2005/8/layout/hList6"/>
    <dgm:cxn modelId="{76DFECC0-FE5C-493B-8BC1-EFE601B5AC9B}" type="presParOf" srcId="{4F3702D4-710A-46AC-B824-B7B34B8BDEAA}" destId="{64DBD5CA-522E-4AF7-A64C-62A981DB6645}" srcOrd="2" destOrd="0" presId="urn:microsoft.com/office/officeart/2005/8/layout/hList6"/>
    <dgm:cxn modelId="{2B5EEB11-0678-4306-A068-29FEDBCB3D2E}" type="presParOf" srcId="{4F3702D4-710A-46AC-B824-B7B34B8BDEAA}" destId="{DF01C8AB-9745-45AC-8823-9ABE37A17EF5}" srcOrd="3" destOrd="0" presId="urn:microsoft.com/office/officeart/2005/8/layout/hList6"/>
    <dgm:cxn modelId="{4CBFA919-5DC7-41D8-88F4-61F5ABCF2594}" type="presParOf" srcId="{4F3702D4-710A-46AC-B824-B7B34B8BDEAA}" destId="{1822E553-D78A-44F8-86A7-2F684FFBEDF4}" srcOrd="4" destOrd="0" presId="urn:microsoft.com/office/officeart/2005/8/layout/hList6"/>
  </dgm:cxnLst>
  <dgm:bg/>
  <dgm:whole/>
  <dgm:extLst>
    <a:ext uri="http://schemas.microsoft.com/office/drawing/2008/diagram">
      <dsp:dataModelExt xmlns:dsp="http://schemas.microsoft.com/office/drawing/2008/diagram" xmlns=""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78FBA6-286B-4D4E-9BDF-6A908389EAC6}" type="doc">
      <dgm:prSet loTypeId="urn:microsoft.com/office/officeart/2005/8/layout/funnel1" loCatId="process" qsTypeId="urn:microsoft.com/office/officeart/2005/8/quickstyle/simple1" qsCatId="simple" csTypeId="urn:microsoft.com/office/officeart/2005/8/colors/colorful5" csCatId="colorful" phldr="1"/>
      <dgm:spPr/>
      <dgm:t>
        <a:bodyPr/>
        <a:lstStyle/>
        <a:p>
          <a:endParaRPr lang="sr-Latn-RS"/>
        </a:p>
      </dgm:t>
    </dgm:pt>
    <dgm:pt modelId="{8F9121E4-2D90-478B-8B0C-273AB2A473B7}">
      <dgm:prSet phldrT="[Text]" custT="1"/>
      <dgm:spPr/>
      <dgm:t>
        <a:bodyPr/>
        <a:lstStyle/>
        <a:p>
          <a:r>
            <a:rPr lang="en-GB" sz="1800" b="1" noProof="0" smtClean="0">
              <a:solidFill>
                <a:schemeClr val="tx1"/>
              </a:solidFill>
            </a:rPr>
            <a:t>Partnership &amp; collaboration</a:t>
          </a:r>
          <a:endParaRPr lang="en-GB" sz="1800" b="1" noProof="0">
            <a:solidFill>
              <a:schemeClr val="tx1"/>
            </a:solidFill>
          </a:endParaRPr>
        </a:p>
      </dgm:t>
    </dgm:pt>
    <dgm:pt modelId="{6D36A2E0-2A8D-4884-A8EC-7477527950CA}" type="parTrans" cxnId="{F7849CF0-277A-43C8-92EB-1F77838D42C7}">
      <dgm:prSet/>
      <dgm:spPr/>
      <dgm:t>
        <a:bodyPr/>
        <a:lstStyle/>
        <a:p>
          <a:endParaRPr lang="en-GB" noProof="0">
            <a:solidFill>
              <a:schemeClr val="tx1"/>
            </a:solidFill>
          </a:endParaRPr>
        </a:p>
      </dgm:t>
    </dgm:pt>
    <dgm:pt modelId="{DB441C3D-829A-41A5-9C80-EF5478A7BEF7}" type="sibTrans" cxnId="{F7849CF0-277A-43C8-92EB-1F77838D42C7}">
      <dgm:prSet/>
      <dgm:spPr/>
      <dgm:t>
        <a:bodyPr/>
        <a:lstStyle/>
        <a:p>
          <a:endParaRPr lang="en-GB" noProof="0">
            <a:solidFill>
              <a:schemeClr val="tx1"/>
            </a:solidFill>
          </a:endParaRPr>
        </a:p>
      </dgm:t>
    </dgm:pt>
    <dgm:pt modelId="{D4FF02BE-F216-48A5-BAE1-015753E91C9A}">
      <dgm:prSet phldrT="[Text]" custT="1"/>
      <dgm:spPr/>
      <dgm:t>
        <a:bodyPr/>
        <a:lstStyle/>
        <a:p>
          <a:r>
            <a:rPr lang="en-GB" sz="1800" b="1" noProof="0" smtClean="0">
              <a:solidFill>
                <a:schemeClr val="tx1"/>
              </a:solidFill>
            </a:rPr>
            <a:t>Advocacy &amp; empowerment </a:t>
          </a:r>
          <a:endParaRPr lang="en-GB" sz="1800" b="1" noProof="0">
            <a:solidFill>
              <a:schemeClr val="tx1"/>
            </a:solidFill>
          </a:endParaRPr>
        </a:p>
      </dgm:t>
    </dgm:pt>
    <dgm:pt modelId="{91239FF0-E411-4FDC-B201-B9F53ACCEC7B}" type="parTrans" cxnId="{5738E8C2-602D-4880-ACA2-D5095A1907E8}">
      <dgm:prSet/>
      <dgm:spPr/>
      <dgm:t>
        <a:bodyPr/>
        <a:lstStyle/>
        <a:p>
          <a:endParaRPr lang="en-GB" noProof="0">
            <a:solidFill>
              <a:schemeClr val="tx1"/>
            </a:solidFill>
          </a:endParaRPr>
        </a:p>
      </dgm:t>
    </dgm:pt>
    <dgm:pt modelId="{964473AB-3570-4377-ABC2-6EDC90521CB4}" type="sibTrans" cxnId="{5738E8C2-602D-4880-ACA2-D5095A1907E8}">
      <dgm:prSet/>
      <dgm:spPr/>
      <dgm:t>
        <a:bodyPr/>
        <a:lstStyle/>
        <a:p>
          <a:endParaRPr lang="en-GB" noProof="0">
            <a:solidFill>
              <a:schemeClr val="tx1"/>
            </a:solidFill>
          </a:endParaRPr>
        </a:p>
      </dgm:t>
    </dgm:pt>
    <dgm:pt modelId="{470B2B8D-B7B5-458A-9C00-61906C7D42F6}">
      <dgm:prSet phldrT="[Text]"/>
      <dgm:spPr/>
      <dgm:t>
        <a:bodyPr/>
        <a:lstStyle/>
        <a:p>
          <a:r>
            <a:rPr lang="en-GB" b="1" noProof="0" smtClean="0">
              <a:solidFill>
                <a:srgbClr val="0070C0"/>
              </a:solidFill>
              <a:latin typeface="Arial" pitchFamily="34" charset="0"/>
              <a:cs typeface="Arial" pitchFamily="34" charset="0"/>
            </a:rPr>
            <a:t>Set of core skills </a:t>
          </a:r>
          <a:endParaRPr lang="en-GB" noProof="0">
            <a:solidFill>
              <a:srgbClr val="0070C0"/>
            </a:solidFill>
          </a:endParaRPr>
        </a:p>
      </dgm:t>
    </dgm:pt>
    <dgm:pt modelId="{6DD2B11C-8E14-4133-B7EC-683DBD48717D}" type="parTrans" cxnId="{90F0CEA7-F770-42B2-AAB9-3C260A5B77A7}">
      <dgm:prSet/>
      <dgm:spPr/>
      <dgm:t>
        <a:bodyPr/>
        <a:lstStyle/>
        <a:p>
          <a:endParaRPr lang="en-GB" noProof="0">
            <a:solidFill>
              <a:schemeClr val="tx1"/>
            </a:solidFill>
          </a:endParaRPr>
        </a:p>
      </dgm:t>
    </dgm:pt>
    <dgm:pt modelId="{FB162565-B2D4-484D-94A1-0046930E51F2}" type="sibTrans" cxnId="{90F0CEA7-F770-42B2-AAB9-3C260A5B77A7}">
      <dgm:prSet/>
      <dgm:spPr/>
      <dgm:t>
        <a:bodyPr/>
        <a:lstStyle/>
        <a:p>
          <a:endParaRPr lang="en-GB" noProof="0">
            <a:solidFill>
              <a:schemeClr val="tx1"/>
            </a:solidFill>
          </a:endParaRPr>
        </a:p>
      </dgm:t>
    </dgm:pt>
    <dgm:pt modelId="{F3F2D655-279B-4667-83D4-28EBB82C979D}">
      <dgm:prSet phldrT="[Text]" custT="1"/>
      <dgm:spPr/>
      <dgm:t>
        <a:bodyPr/>
        <a:lstStyle/>
        <a:p>
          <a:r>
            <a:rPr lang="en-GB" sz="1800" b="1" noProof="0" smtClean="0">
              <a:solidFill>
                <a:schemeClr val="tx1"/>
              </a:solidFill>
            </a:rPr>
            <a:t>Set of empathic skills</a:t>
          </a:r>
          <a:endParaRPr lang="en-GB" sz="1050" b="1" noProof="0">
            <a:solidFill>
              <a:schemeClr val="tx1"/>
            </a:solidFill>
          </a:endParaRPr>
        </a:p>
      </dgm:t>
    </dgm:pt>
    <dgm:pt modelId="{589C004D-5D01-46FA-8F4C-88BDA0D10A88}" type="parTrans" cxnId="{F898E2B6-7967-4CB2-BB38-B3D45D7F0BCC}">
      <dgm:prSet/>
      <dgm:spPr/>
      <dgm:t>
        <a:bodyPr/>
        <a:lstStyle/>
        <a:p>
          <a:endParaRPr lang="en-GB" noProof="0">
            <a:solidFill>
              <a:schemeClr val="tx1"/>
            </a:solidFill>
          </a:endParaRPr>
        </a:p>
      </dgm:t>
    </dgm:pt>
    <dgm:pt modelId="{08DA0800-F56C-4B5C-990A-DA6926669A26}" type="sibTrans" cxnId="{F898E2B6-7967-4CB2-BB38-B3D45D7F0BCC}">
      <dgm:prSet/>
      <dgm:spPr/>
      <dgm:t>
        <a:bodyPr/>
        <a:lstStyle/>
        <a:p>
          <a:endParaRPr lang="en-GB" noProof="0">
            <a:solidFill>
              <a:schemeClr val="tx1"/>
            </a:solidFill>
          </a:endParaRPr>
        </a:p>
      </dgm:t>
    </dgm:pt>
    <dgm:pt modelId="{37406502-DAA8-4EF8-AF49-06498D8B6AD8}" type="pres">
      <dgm:prSet presAssocID="{9978FBA6-286B-4D4E-9BDF-6A908389EAC6}" presName="Name0" presStyleCnt="0">
        <dgm:presLayoutVars>
          <dgm:chMax val="4"/>
          <dgm:resizeHandles val="exact"/>
        </dgm:presLayoutVars>
      </dgm:prSet>
      <dgm:spPr/>
      <dgm:t>
        <a:bodyPr/>
        <a:lstStyle/>
        <a:p>
          <a:endParaRPr lang="en-US"/>
        </a:p>
      </dgm:t>
    </dgm:pt>
    <dgm:pt modelId="{E20CC9AB-688A-446E-B344-F8B849C99CDE}" type="pres">
      <dgm:prSet presAssocID="{9978FBA6-286B-4D4E-9BDF-6A908389EAC6}" presName="ellipse" presStyleLbl="trBgShp" presStyleIdx="0" presStyleCnt="1"/>
      <dgm:spPr/>
    </dgm:pt>
    <dgm:pt modelId="{F7B15E0C-9C30-41A3-9F55-701C3396BE58}" type="pres">
      <dgm:prSet presAssocID="{9978FBA6-286B-4D4E-9BDF-6A908389EAC6}" presName="arrow1" presStyleLbl="fgShp" presStyleIdx="0" presStyleCnt="1"/>
      <dgm:spPr/>
    </dgm:pt>
    <dgm:pt modelId="{911157E7-C747-4737-BDFF-A5EA0ABA50F9}" type="pres">
      <dgm:prSet presAssocID="{9978FBA6-286B-4D4E-9BDF-6A908389EAC6}" presName="rectangle" presStyleLbl="revTx" presStyleIdx="0" presStyleCnt="1">
        <dgm:presLayoutVars>
          <dgm:bulletEnabled val="1"/>
        </dgm:presLayoutVars>
      </dgm:prSet>
      <dgm:spPr/>
      <dgm:t>
        <a:bodyPr/>
        <a:lstStyle/>
        <a:p>
          <a:endParaRPr lang="sr-Latn-RS"/>
        </a:p>
      </dgm:t>
    </dgm:pt>
    <dgm:pt modelId="{97CE59A9-30C9-45D5-89CC-5CC3BBF64A20}" type="pres">
      <dgm:prSet presAssocID="{F3F2D655-279B-4667-83D4-28EBB82C979D}" presName="item1" presStyleLbl="node1" presStyleIdx="0" presStyleCnt="3" custScaleX="170808" custScaleY="92442" custLinFactNeighborX="21900" custLinFactNeighborY="10306">
        <dgm:presLayoutVars>
          <dgm:bulletEnabled val="1"/>
        </dgm:presLayoutVars>
      </dgm:prSet>
      <dgm:spPr/>
      <dgm:t>
        <a:bodyPr/>
        <a:lstStyle/>
        <a:p>
          <a:endParaRPr lang="sr-Latn-RS"/>
        </a:p>
      </dgm:t>
    </dgm:pt>
    <dgm:pt modelId="{01F2E3D0-7B0B-4A53-8BA3-5023AD3973E0}" type="pres">
      <dgm:prSet presAssocID="{D4FF02BE-F216-48A5-BAE1-015753E91C9A}" presName="item2" presStyleLbl="node1" presStyleIdx="1" presStyleCnt="3" custScaleX="131988" custScaleY="86216">
        <dgm:presLayoutVars>
          <dgm:bulletEnabled val="1"/>
        </dgm:presLayoutVars>
      </dgm:prSet>
      <dgm:spPr/>
      <dgm:t>
        <a:bodyPr/>
        <a:lstStyle/>
        <a:p>
          <a:endParaRPr lang="sr-Latn-RS"/>
        </a:p>
      </dgm:t>
    </dgm:pt>
    <dgm:pt modelId="{EB2EB364-2CAF-4A0C-A328-59900A32A42A}" type="pres">
      <dgm:prSet presAssocID="{470B2B8D-B7B5-458A-9C00-61906C7D42F6}" presName="item3" presStyleLbl="node1" presStyleIdx="2" presStyleCnt="3" custScaleX="155671" custScaleY="103654" custLinFactNeighborX="28038" custLinFactNeighborY="-48443">
        <dgm:presLayoutVars>
          <dgm:bulletEnabled val="1"/>
        </dgm:presLayoutVars>
      </dgm:prSet>
      <dgm:spPr/>
      <dgm:t>
        <a:bodyPr/>
        <a:lstStyle/>
        <a:p>
          <a:endParaRPr lang="sr-Latn-RS"/>
        </a:p>
      </dgm:t>
    </dgm:pt>
    <dgm:pt modelId="{D4876FEC-D262-49BE-BD56-57E35B66CDC7}" type="pres">
      <dgm:prSet presAssocID="{9978FBA6-286B-4D4E-9BDF-6A908389EAC6}" presName="funnel" presStyleLbl="trAlignAcc1" presStyleIdx="0" presStyleCnt="1" custScaleX="178605" custScaleY="142857" custLinFactNeighborX="3420" custLinFactNeighborY="1861"/>
      <dgm:spPr/>
    </dgm:pt>
  </dgm:ptLst>
  <dgm:cxnLst>
    <dgm:cxn modelId="{F898E2B6-7967-4CB2-BB38-B3D45D7F0BCC}" srcId="{9978FBA6-286B-4D4E-9BDF-6A908389EAC6}" destId="{F3F2D655-279B-4667-83D4-28EBB82C979D}" srcOrd="1" destOrd="0" parTransId="{589C004D-5D01-46FA-8F4C-88BDA0D10A88}" sibTransId="{08DA0800-F56C-4B5C-990A-DA6926669A26}"/>
    <dgm:cxn modelId="{6F54EB1D-7ECE-4888-B0D9-D265A7C0CCDB}" type="presOf" srcId="{9978FBA6-286B-4D4E-9BDF-6A908389EAC6}" destId="{37406502-DAA8-4EF8-AF49-06498D8B6AD8}" srcOrd="0" destOrd="0" presId="urn:microsoft.com/office/officeart/2005/8/layout/funnel1"/>
    <dgm:cxn modelId="{90F0CEA7-F770-42B2-AAB9-3C260A5B77A7}" srcId="{9978FBA6-286B-4D4E-9BDF-6A908389EAC6}" destId="{470B2B8D-B7B5-458A-9C00-61906C7D42F6}" srcOrd="3" destOrd="0" parTransId="{6DD2B11C-8E14-4133-B7EC-683DBD48717D}" sibTransId="{FB162565-B2D4-484D-94A1-0046930E51F2}"/>
    <dgm:cxn modelId="{81E81394-7F87-4EE9-A1CB-C6068CF23697}" type="presOf" srcId="{D4FF02BE-F216-48A5-BAE1-015753E91C9A}" destId="{97CE59A9-30C9-45D5-89CC-5CC3BBF64A20}" srcOrd="0" destOrd="0" presId="urn:microsoft.com/office/officeart/2005/8/layout/funnel1"/>
    <dgm:cxn modelId="{21CA44DB-EE7B-407D-8843-58FA9CCAA480}" type="presOf" srcId="{8F9121E4-2D90-478B-8B0C-273AB2A473B7}" destId="{EB2EB364-2CAF-4A0C-A328-59900A32A42A}" srcOrd="0" destOrd="0" presId="urn:microsoft.com/office/officeart/2005/8/layout/funnel1"/>
    <dgm:cxn modelId="{F7849CF0-277A-43C8-92EB-1F77838D42C7}" srcId="{9978FBA6-286B-4D4E-9BDF-6A908389EAC6}" destId="{8F9121E4-2D90-478B-8B0C-273AB2A473B7}" srcOrd="0" destOrd="0" parTransId="{6D36A2E0-2A8D-4884-A8EC-7477527950CA}" sibTransId="{DB441C3D-829A-41A5-9C80-EF5478A7BEF7}"/>
    <dgm:cxn modelId="{39238C25-24A1-4B7C-9D8F-4493644B82E4}" type="presOf" srcId="{F3F2D655-279B-4667-83D4-28EBB82C979D}" destId="{01F2E3D0-7B0B-4A53-8BA3-5023AD3973E0}" srcOrd="0" destOrd="0" presId="urn:microsoft.com/office/officeart/2005/8/layout/funnel1"/>
    <dgm:cxn modelId="{5738E8C2-602D-4880-ACA2-D5095A1907E8}" srcId="{9978FBA6-286B-4D4E-9BDF-6A908389EAC6}" destId="{D4FF02BE-F216-48A5-BAE1-015753E91C9A}" srcOrd="2" destOrd="0" parTransId="{91239FF0-E411-4FDC-B201-B9F53ACCEC7B}" sibTransId="{964473AB-3570-4377-ABC2-6EDC90521CB4}"/>
    <dgm:cxn modelId="{E21D7026-324B-4610-95BB-FCD40FB9F6D4}" type="presOf" srcId="{470B2B8D-B7B5-458A-9C00-61906C7D42F6}" destId="{911157E7-C747-4737-BDFF-A5EA0ABA50F9}" srcOrd="0" destOrd="0" presId="urn:microsoft.com/office/officeart/2005/8/layout/funnel1"/>
    <dgm:cxn modelId="{2A381323-B387-47E5-889E-948E21AE0CEE}" type="presParOf" srcId="{37406502-DAA8-4EF8-AF49-06498D8B6AD8}" destId="{E20CC9AB-688A-446E-B344-F8B849C99CDE}" srcOrd="0" destOrd="0" presId="urn:microsoft.com/office/officeart/2005/8/layout/funnel1"/>
    <dgm:cxn modelId="{F6397125-B7A4-436C-9218-2564B6B7BA74}" type="presParOf" srcId="{37406502-DAA8-4EF8-AF49-06498D8B6AD8}" destId="{F7B15E0C-9C30-41A3-9F55-701C3396BE58}" srcOrd="1" destOrd="0" presId="urn:microsoft.com/office/officeart/2005/8/layout/funnel1"/>
    <dgm:cxn modelId="{7C2DE306-E262-478F-9CC1-61878C02E6C2}" type="presParOf" srcId="{37406502-DAA8-4EF8-AF49-06498D8B6AD8}" destId="{911157E7-C747-4737-BDFF-A5EA0ABA50F9}" srcOrd="2" destOrd="0" presId="urn:microsoft.com/office/officeart/2005/8/layout/funnel1"/>
    <dgm:cxn modelId="{FBD022EE-02B7-41A2-B868-505064AAB586}" type="presParOf" srcId="{37406502-DAA8-4EF8-AF49-06498D8B6AD8}" destId="{97CE59A9-30C9-45D5-89CC-5CC3BBF64A20}" srcOrd="3" destOrd="0" presId="urn:microsoft.com/office/officeart/2005/8/layout/funnel1"/>
    <dgm:cxn modelId="{05389B5B-6BC5-433E-BA43-F364A740421A}" type="presParOf" srcId="{37406502-DAA8-4EF8-AF49-06498D8B6AD8}" destId="{01F2E3D0-7B0B-4A53-8BA3-5023AD3973E0}" srcOrd="4" destOrd="0" presId="urn:microsoft.com/office/officeart/2005/8/layout/funnel1"/>
    <dgm:cxn modelId="{DC8BCB7F-CE52-432C-8D14-A5A31B05A41B}" type="presParOf" srcId="{37406502-DAA8-4EF8-AF49-06498D8B6AD8}" destId="{EB2EB364-2CAF-4A0C-A328-59900A32A42A}" srcOrd="5" destOrd="0" presId="urn:microsoft.com/office/officeart/2005/8/layout/funnel1"/>
    <dgm:cxn modelId="{8F04BDC4-C641-435C-8D0D-2B5B98909DCE}" type="presParOf" srcId="{37406502-DAA8-4EF8-AF49-06498D8B6AD8}" destId="{D4876FEC-D262-49BE-BD56-57E35B66CDC7}"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F19489-C37D-43BE-A93D-D3C660CFD8A8}">
      <dsp:nvSpPr>
        <dsp:cNvPr id="0" name=""/>
        <dsp:cNvSpPr/>
      </dsp:nvSpPr>
      <dsp:spPr>
        <a:xfrm>
          <a:off x="4365" y="211818"/>
          <a:ext cx="2541427" cy="1016571"/>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latin typeface="Arial" pitchFamily="34" charset="0"/>
              <a:cs typeface="Arial" pitchFamily="34" charset="0"/>
            </a:rPr>
            <a:t>Conceptual clarity</a:t>
          </a:r>
          <a:endParaRPr lang="sr-Latn-RS" sz="2000" b="1" kern="1200" dirty="0">
            <a:solidFill>
              <a:schemeClr val="tx1"/>
            </a:solidFill>
          </a:endParaRPr>
        </a:p>
      </dsp:txBody>
      <dsp:txXfrm>
        <a:off x="4365" y="211818"/>
        <a:ext cx="2541427" cy="1016571"/>
      </dsp:txXfrm>
    </dsp:sp>
    <dsp:sp modelId="{0E8A52E3-7450-48BC-870C-2478CED51123}">
      <dsp:nvSpPr>
        <dsp:cNvPr id="0" name=""/>
        <dsp:cNvSpPr/>
      </dsp:nvSpPr>
      <dsp:spPr>
        <a:xfrm>
          <a:off x="2291650" y="211818"/>
          <a:ext cx="2541427" cy="1016571"/>
        </a:xfrm>
        <a:prstGeom prst="chevron">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sr-Latn-RS" sz="2000" b="1" kern="1200" smtClean="0">
              <a:solidFill>
                <a:schemeClr val="tx1"/>
              </a:solidFill>
              <a:latin typeface="Arial" pitchFamily="34" charset="0"/>
              <a:cs typeface="Arial" pitchFamily="34" charset="0"/>
            </a:rPr>
            <a:t>P</a:t>
          </a:r>
          <a:r>
            <a:rPr lang="en-US" sz="2000" b="1" kern="1200" smtClean="0">
              <a:solidFill>
                <a:schemeClr val="tx1"/>
              </a:solidFill>
              <a:latin typeface="Arial" pitchFamily="34" charset="0"/>
              <a:cs typeface="Arial" pitchFamily="34" charset="0"/>
            </a:rPr>
            <a:t>arsimony</a:t>
          </a:r>
          <a:endParaRPr lang="sr-Latn-RS" sz="2000" b="1" kern="1200" dirty="0">
            <a:solidFill>
              <a:schemeClr val="tx1"/>
            </a:solidFill>
          </a:endParaRPr>
        </a:p>
      </dsp:txBody>
      <dsp:txXfrm>
        <a:off x="2291650" y="211818"/>
        <a:ext cx="2541427" cy="1016571"/>
      </dsp:txXfrm>
    </dsp:sp>
    <dsp:sp modelId="{97FD4DB5-E5BF-4102-9EE1-61DC44F82B39}">
      <dsp:nvSpPr>
        <dsp:cNvPr id="0" name=""/>
        <dsp:cNvSpPr/>
      </dsp:nvSpPr>
      <dsp:spPr>
        <a:xfrm>
          <a:off x="4578935" y="211818"/>
          <a:ext cx="2541427" cy="1016571"/>
        </a:xfrm>
        <a:prstGeom prst="chevron">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sr-Latn-RS" sz="2000" b="1" kern="1200" dirty="0" smtClean="0">
              <a:solidFill>
                <a:schemeClr val="tx1"/>
              </a:solidFill>
              <a:latin typeface="Arial" pitchFamily="34" charset="0"/>
              <a:cs typeface="Arial" pitchFamily="34" charset="0"/>
            </a:rPr>
            <a:t>Simplicity</a:t>
          </a:r>
          <a:endParaRPr lang="sr-Latn-RS" sz="2000" b="1" kern="1200" dirty="0">
            <a:solidFill>
              <a:schemeClr val="tx1"/>
            </a:solidFill>
          </a:endParaRPr>
        </a:p>
      </dsp:txBody>
      <dsp:txXfrm>
        <a:off x="4578935" y="211818"/>
        <a:ext cx="2541427" cy="1016571"/>
      </dsp:txXfrm>
    </dsp:sp>
    <dsp:sp modelId="{DBAD71EC-2951-4712-BFF6-BA559ACE0135}">
      <dsp:nvSpPr>
        <dsp:cNvPr id="0" name=""/>
        <dsp:cNvSpPr/>
      </dsp:nvSpPr>
      <dsp:spPr>
        <a:xfrm>
          <a:off x="6866220" y="211818"/>
          <a:ext cx="2541427" cy="1016571"/>
        </a:xfrm>
        <a:prstGeom prst="chevron">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sr-Latn-RS" sz="2000" b="1" kern="1200" smtClean="0">
              <a:solidFill>
                <a:schemeClr val="tx1"/>
              </a:solidFill>
              <a:latin typeface="Arial" pitchFamily="34" charset="0"/>
              <a:cs typeface="Arial" pitchFamily="34" charset="0"/>
            </a:rPr>
            <a:t>L</a:t>
          </a:r>
          <a:r>
            <a:rPr lang="en-US" sz="2000" b="1" kern="1200" smtClean="0">
              <a:solidFill>
                <a:schemeClr val="tx1"/>
              </a:solidFill>
              <a:latin typeface="Arial" pitchFamily="34" charset="0"/>
              <a:cs typeface="Arial" pitchFamily="34" charset="0"/>
            </a:rPr>
            <a:t>ogical coherence</a:t>
          </a:r>
          <a:endParaRPr lang="sr-Latn-RS" sz="2000" b="1" kern="1200" dirty="0">
            <a:solidFill>
              <a:schemeClr val="tx1"/>
            </a:solidFill>
          </a:endParaRPr>
        </a:p>
      </dsp:txBody>
      <dsp:txXfrm>
        <a:off x="6866220" y="211818"/>
        <a:ext cx="2541427" cy="101657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FE8FC1-FD64-4F4C-BD55-F74DD1A4B334}">
      <dsp:nvSpPr>
        <dsp:cNvPr id="0" name=""/>
        <dsp:cNvSpPr/>
      </dsp:nvSpPr>
      <dsp:spPr>
        <a:xfrm>
          <a:off x="432058" y="221008"/>
          <a:ext cx="10778455" cy="1567489"/>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248839"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Sector and Level</a:t>
          </a:r>
          <a:endParaRPr lang="ru-RU" sz="2800" b="1" kern="1200" dirty="0">
            <a:solidFill>
              <a:schemeClr val="tx1"/>
            </a:solidFill>
            <a:latin typeface="Times New Roman" panose="02020603050405020304" pitchFamily="18" charset="0"/>
            <a:cs typeface="Times New Roman" panose="02020603050405020304" pitchFamily="18" charset="0"/>
          </a:endParaRPr>
        </a:p>
      </dsp:txBody>
      <dsp:txXfrm>
        <a:off x="432058" y="221008"/>
        <a:ext cx="10778455" cy="1567489"/>
      </dsp:txXfrm>
    </dsp:sp>
    <dsp:sp modelId="{34568377-48E1-4D3A-A3F0-06908FD34D57}">
      <dsp:nvSpPr>
        <dsp:cNvPr id="0" name=""/>
        <dsp:cNvSpPr/>
      </dsp:nvSpPr>
      <dsp:spPr>
        <a:xfrm>
          <a:off x="432058" y="1427745"/>
          <a:ext cx="1992074" cy="2878162"/>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ts val="0"/>
            </a:spcAft>
          </a:pPr>
          <a:endParaRPr lang="ru-RU" sz="2400" kern="1200" dirty="0">
            <a:solidFill>
              <a:srgbClr val="002060"/>
            </a:solidFill>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G</a:t>
          </a:r>
          <a:r>
            <a:rPr lang="ro-RO" sz="2400" kern="1200" dirty="0" smtClean="0">
              <a:latin typeface="Times New Roman" panose="02020603050405020304" pitchFamily="18" charset="0"/>
              <a:cs typeface="Times New Roman" panose="02020603050405020304" pitchFamily="18" charset="0"/>
            </a:rPr>
            <a:t>overnment / non-government organisations</a:t>
          </a:r>
          <a:r>
            <a:rPr lang="en-US" sz="2400" kern="1200" dirty="0" smtClean="0">
              <a:latin typeface="Times New Roman" panose="02020603050405020304" pitchFamily="18" charset="0"/>
              <a:cs typeface="Times New Roman" panose="02020603050405020304" pitchFamily="18" charset="0"/>
            </a:rPr>
            <a:t>;</a:t>
          </a:r>
          <a:endParaRPr lang="ro-RO" sz="2400" kern="1200" dirty="0" smtClean="0">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I</a:t>
          </a:r>
          <a:r>
            <a:rPr lang="ro-RO" sz="2400" kern="1200" dirty="0" smtClean="0">
              <a:latin typeface="Times New Roman" panose="02020603050405020304" pitchFamily="18" charset="0"/>
              <a:cs typeface="Times New Roman" panose="02020603050405020304" pitchFamily="18" charset="0"/>
            </a:rPr>
            <a:t>nternational / regional level</a:t>
          </a:r>
          <a:endParaRPr lang="ru-RU" sz="2400" kern="1200" dirty="0">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endParaRPr lang="ru-RU" sz="2400" kern="1200" dirty="0">
            <a:solidFill>
              <a:srgbClr val="002060"/>
            </a:solidFill>
            <a:latin typeface="Times New Roman" panose="02020603050405020304" pitchFamily="18" charset="0"/>
            <a:cs typeface="Times New Roman" panose="02020603050405020304" pitchFamily="18" charset="0"/>
          </a:endParaRPr>
        </a:p>
      </dsp:txBody>
      <dsp:txXfrm>
        <a:off x="432058" y="1427745"/>
        <a:ext cx="1992074" cy="2878162"/>
      </dsp:txXfrm>
    </dsp:sp>
    <dsp:sp modelId="{AEFA5313-8038-4F16-A4B5-93CE1683A1D2}">
      <dsp:nvSpPr>
        <dsp:cNvPr id="0" name=""/>
        <dsp:cNvSpPr/>
      </dsp:nvSpPr>
      <dsp:spPr>
        <a:xfrm>
          <a:off x="2423916" y="743706"/>
          <a:ext cx="8786596" cy="1567489"/>
        </a:xfrm>
        <a:prstGeom prst="rightArrow">
          <a:avLst>
            <a:gd name="adj1" fmla="val 50000"/>
            <a:gd name="adj2" fmla="val 50000"/>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248839"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tx1"/>
              </a:solidFill>
              <a:latin typeface="Times New Roman" panose="02020603050405020304" pitchFamily="18" charset="0"/>
              <a:cs typeface="Times New Roman" panose="02020603050405020304" pitchFamily="18" charset="0"/>
            </a:rPr>
            <a:t>R</a:t>
          </a:r>
          <a:r>
            <a:rPr lang="ro-RO" sz="2800" b="1" kern="1200" dirty="0" smtClean="0">
              <a:solidFill>
                <a:schemeClr val="tx1"/>
              </a:solidFill>
              <a:latin typeface="Times New Roman" panose="02020603050405020304" pitchFamily="18" charset="0"/>
              <a:cs typeface="Times New Roman" panose="02020603050405020304" pitchFamily="18" charset="0"/>
            </a:rPr>
            <a:t>elevant social sistem</a:t>
          </a:r>
          <a:endParaRPr lang="en-US" sz="2800" b="1" kern="1200" dirty="0">
            <a:solidFill>
              <a:schemeClr val="tx1"/>
            </a:solidFill>
            <a:latin typeface="Times New Roman" panose="02020603050405020304" pitchFamily="18" charset="0"/>
            <a:cs typeface="Times New Roman" panose="02020603050405020304" pitchFamily="18" charset="0"/>
          </a:endParaRPr>
        </a:p>
      </dsp:txBody>
      <dsp:txXfrm>
        <a:off x="2423916" y="743706"/>
        <a:ext cx="8786596" cy="1567489"/>
      </dsp:txXfrm>
    </dsp:sp>
    <dsp:sp modelId="{C984FA57-2559-495C-88C1-4363DCFF9D86}">
      <dsp:nvSpPr>
        <dsp:cNvPr id="0" name=""/>
        <dsp:cNvSpPr/>
      </dsp:nvSpPr>
      <dsp:spPr>
        <a:xfrm>
          <a:off x="2437263" y="1923734"/>
          <a:ext cx="1992074" cy="2878162"/>
        </a:xfrm>
        <a:prstGeom prst="rect">
          <a:avLst/>
        </a:prstGeom>
        <a:solidFill>
          <a:schemeClr val="lt1">
            <a:hueOff val="0"/>
            <a:satOff val="0"/>
            <a:lumOff val="0"/>
            <a:alphaOff val="0"/>
          </a:schemeClr>
        </a:solid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ts val="0"/>
            </a:spcAft>
          </a:pPr>
          <a:endParaRPr lang="en-US" sz="2400" kern="1200" dirty="0">
            <a:solidFill>
              <a:schemeClr val="accent1">
                <a:lumMod val="50000"/>
              </a:schemeClr>
            </a:solidFill>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Social welfare</a:t>
          </a: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Health</a:t>
          </a: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Mental health</a:t>
          </a: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Education</a:t>
          </a:r>
        </a:p>
        <a:p>
          <a:pPr lvl="0" algn="l" defTabSz="1066800">
            <a:lnSpc>
              <a:spcPct val="100000"/>
            </a:lnSpc>
            <a:spcBef>
              <a:spcPct val="0"/>
            </a:spcBef>
            <a:spcAft>
              <a:spcPts val="0"/>
            </a:spcAft>
          </a:pPr>
          <a:r>
            <a:rPr lang="en-US" sz="2400" kern="1200" dirty="0" smtClean="0">
              <a:latin typeface="Times New Roman" panose="02020603050405020304" pitchFamily="18" charset="0"/>
              <a:cs typeface="Times New Roman" panose="02020603050405020304" pitchFamily="18" charset="0"/>
            </a:rPr>
            <a:t>Justice</a:t>
          </a:r>
          <a:endParaRPr lang="en-US" sz="2400" kern="1200" dirty="0">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endParaRPr lang="en-US" sz="2400" kern="1200" dirty="0">
            <a:solidFill>
              <a:schemeClr val="accent1">
                <a:lumMod val="50000"/>
              </a:schemeClr>
            </a:solidFill>
            <a:latin typeface="Times New Roman" panose="02020603050405020304" pitchFamily="18" charset="0"/>
            <a:cs typeface="Times New Roman" panose="02020603050405020304" pitchFamily="18" charset="0"/>
          </a:endParaRPr>
        </a:p>
      </dsp:txBody>
      <dsp:txXfrm>
        <a:off x="2437263" y="1923734"/>
        <a:ext cx="1992074" cy="2878162"/>
      </dsp:txXfrm>
    </dsp:sp>
    <dsp:sp modelId="{1E2E39B8-F8EE-4E85-8D34-5AF2A87252CB}">
      <dsp:nvSpPr>
        <dsp:cNvPr id="0" name=""/>
        <dsp:cNvSpPr/>
      </dsp:nvSpPr>
      <dsp:spPr>
        <a:xfrm>
          <a:off x="4415775" y="1266404"/>
          <a:ext cx="6794738" cy="1567489"/>
        </a:xfrm>
        <a:prstGeom prst="rightArrow">
          <a:avLst>
            <a:gd name="adj1" fmla="val 50000"/>
            <a:gd name="adj2" fmla="val 5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248839" numCol="1" spcCol="1270" anchor="ctr" anchorCtr="0">
          <a:noAutofit/>
        </a:bodyPr>
        <a:lstStyle/>
        <a:p>
          <a:pPr lvl="0" algn="l" defTabSz="1244600">
            <a:lnSpc>
              <a:spcPct val="90000"/>
            </a:lnSpc>
            <a:spcBef>
              <a:spcPct val="0"/>
            </a:spcBef>
            <a:spcAft>
              <a:spcPct val="35000"/>
            </a:spcAft>
          </a:pPr>
          <a:r>
            <a:rPr lang="en-US" sz="2800" b="1" kern="1200" noProof="0" dirty="0" smtClean="0">
              <a:solidFill>
                <a:schemeClr val="tx1"/>
              </a:solidFill>
              <a:latin typeface="Times New Roman" panose="02020603050405020304" pitchFamily="18" charset="0"/>
              <a:cs typeface="Times New Roman" panose="02020603050405020304" pitchFamily="18" charset="0"/>
            </a:rPr>
            <a:t>Professional</a:t>
          </a:r>
          <a:r>
            <a:rPr lang="ro-RO" sz="2800" b="1" kern="1200" dirty="0" smtClean="0">
              <a:solidFill>
                <a:schemeClr val="tx1"/>
              </a:solidFill>
              <a:latin typeface="Times New Roman" panose="02020603050405020304" pitchFamily="18" charset="0"/>
              <a:cs typeface="Times New Roman" panose="02020603050405020304" pitchFamily="18" charset="0"/>
            </a:rPr>
            <a:t> </a:t>
          </a:r>
          <a:r>
            <a:rPr lang="en-US" sz="2800" b="1" kern="1200" noProof="0" dirty="0" smtClean="0">
              <a:solidFill>
                <a:schemeClr val="tx1"/>
              </a:solidFill>
              <a:latin typeface="Times New Roman" panose="02020603050405020304" pitchFamily="18" charset="0"/>
              <a:cs typeface="Times New Roman" panose="02020603050405020304" pitchFamily="18" charset="0"/>
            </a:rPr>
            <a:t>framework</a:t>
          </a:r>
          <a:r>
            <a:rPr lang="en-US" sz="2800" b="1" kern="1200" dirty="0" smtClean="0">
              <a:solidFill>
                <a:schemeClr val="tx1"/>
              </a:solidFill>
              <a:latin typeface="Times New Roman" panose="02020603050405020304" pitchFamily="18" charset="0"/>
              <a:cs typeface="Times New Roman" panose="02020603050405020304" pitchFamily="18" charset="0"/>
            </a:rPr>
            <a:t> &amp; occupations</a:t>
          </a:r>
          <a:endParaRPr lang="en-US" sz="2800" b="1" kern="1200" dirty="0">
            <a:solidFill>
              <a:schemeClr val="tx1"/>
            </a:solidFill>
            <a:latin typeface="Times New Roman" panose="02020603050405020304" pitchFamily="18" charset="0"/>
            <a:cs typeface="Times New Roman" panose="02020603050405020304" pitchFamily="18" charset="0"/>
          </a:endParaRPr>
        </a:p>
      </dsp:txBody>
      <dsp:txXfrm>
        <a:off x="4415775" y="1266404"/>
        <a:ext cx="6794738" cy="1567489"/>
      </dsp:txXfrm>
    </dsp:sp>
    <dsp:sp modelId="{FFFA9A1E-EBCE-4A7F-848D-68B5AB0C7FE8}">
      <dsp:nvSpPr>
        <dsp:cNvPr id="0" name=""/>
        <dsp:cNvSpPr/>
      </dsp:nvSpPr>
      <dsp:spPr>
        <a:xfrm>
          <a:off x="4256907" y="2473141"/>
          <a:ext cx="1992074" cy="2878162"/>
        </a:xfrm>
        <a:prstGeom prst="rect">
          <a:avLst/>
        </a:prstGeom>
        <a:solidFill>
          <a:schemeClr val="lt1">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ts val="0"/>
            </a:spcAft>
          </a:pPr>
          <a:r>
            <a:rPr lang="ro-RO" sz="2400" b="0" kern="1200" dirty="0" smtClean="0">
              <a:latin typeface="Times New Roman" panose="02020603050405020304" pitchFamily="18" charset="0"/>
              <a:cs typeface="Times New Roman" panose="02020603050405020304" pitchFamily="18" charset="0"/>
            </a:rPr>
            <a:t>Social </a:t>
          </a:r>
          <a:r>
            <a:rPr lang="en-US" sz="2400" b="0" kern="1200" noProof="0" dirty="0" smtClean="0">
              <a:latin typeface="Times New Roman" panose="02020603050405020304" pitchFamily="18" charset="0"/>
              <a:cs typeface="Times New Roman" panose="02020603050405020304" pitchFamily="18" charset="0"/>
            </a:rPr>
            <a:t>work</a:t>
          </a:r>
          <a:r>
            <a:rPr lang="en-US" sz="2400" b="0" kern="1200" dirty="0" smtClean="0">
              <a:latin typeface="Times New Roman" panose="02020603050405020304" pitchFamily="18" charset="0"/>
              <a:cs typeface="Times New Roman" panose="02020603050405020304" pitchFamily="18" charset="0"/>
            </a:rPr>
            <a:t> </a:t>
          </a:r>
        </a:p>
        <a:p>
          <a:pPr lvl="0" algn="l" defTabSz="1066800">
            <a:lnSpc>
              <a:spcPct val="100000"/>
            </a:lnSpc>
            <a:spcBef>
              <a:spcPct val="0"/>
            </a:spcBef>
            <a:spcAft>
              <a:spcPts val="0"/>
            </a:spcAft>
          </a:pPr>
          <a:r>
            <a:rPr lang="en-US" sz="2400" b="0" kern="1200" noProof="0" dirty="0" smtClean="0">
              <a:latin typeface="Times New Roman" panose="02020603050405020304" pitchFamily="18" charset="0"/>
              <a:cs typeface="Times New Roman" panose="02020603050405020304" pitchFamily="18" charset="0"/>
            </a:rPr>
            <a:t>Psychology </a:t>
          </a:r>
        </a:p>
        <a:p>
          <a:pPr lvl="0" algn="l" defTabSz="1066800">
            <a:lnSpc>
              <a:spcPct val="100000"/>
            </a:lnSpc>
            <a:spcBef>
              <a:spcPct val="0"/>
            </a:spcBef>
            <a:spcAft>
              <a:spcPts val="0"/>
            </a:spcAft>
          </a:pPr>
          <a:r>
            <a:rPr lang="en-US" sz="2400" b="0" kern="1200" noProof="0" dirty="0" smtClean="0">
              <a:latin typeface="Times New Roman" panose="02020603050405020304" pitchFamily="18" charset="0"/>
              <a:cs typeface="Times New Roman" panose="02020603050405020304" pitchFamily="18" charset="0"/>
            </a:rPr>
            <a:t>Pedagogy </a:t>
          </a:r>
        </a:p>
        <a:p>
          <a:pPr lvl="0" algn="l" defTabSz="1066800">
            <a:lnSpc>
              <a:spcPct val="100000"/>
            </a:lnSpc>
            <a:spcBef>
              <a:spcPct val="0"/>
            </a:spcBef>
            <a:spcAft>
              <a:spcPts val="0"/>
            </a:spcAft>
          </a:pPr>
          <a:r>
            <a:rPr lang="ro-RO" sz="2400" b="0" kern="1200" dirty="0" smtClean="0">
              <a:latin typeface="Times New Roman" panose="02020603050405020304" pitchFamily="18" charset="0"/>
              <a:cs typeface="Times New Roman" panose="02020603050405020304" pitchFamily="18" charset="0"/>
            </a:rPr>
            <a:t>Medicine</a:t>
          </a:r>
          <a:endParaRPr lang="en-US" sz="2400" b="0" kern="1200" dirty="0">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r>
            <a:rPr lang="en-US" sz="2400" b="0" kern="1200" dirty="0" smtClean="0">
              <a:latin typeface="Times New Roman" panose="02020603050405020304" pitchFamily="18" charset="0"/>
              <a:cs typeface="Times New Roman" panose="02020603050405020304" pitchFamily="18" charset="0"/>
            </a:rPr>
            <a:t>L</a:t>
          </a:r>
          <a:r>
            <a:rPr lang="en-US" sz="2400" b="0" kern="1200" noProof="0" dirty="0" smtClean="0">
              <a:latin typeface="Times New Roman" panose="02020603050405020304" pitchFamily="18" charset="0"/>
              <a:cs typeface="Times New Roman" panose="02020603050405020304" pitchFamily="18" charset="0"/>
            </a:rPr>
            <a:t>aw </a:t>
          </a:r>
        </a:p>
        <a:p>
          <a:pPr lvl="0" algn="l" defTabSz="1066800">
            <a:lnSpc>
              <a:spcPct val="100000"/>
            </a:lnSpc>
            <a:spcBef>
              <a:spcPct val="0"/>
            </a:spcBef>
            <a:spcAft>
              <a:spcPts val="0"/>
            </a:spcAft>
          </a:pPr>
          <a:r>
            <a:rPr lang="ro-RO" sz="2400" b="0" kern="1200" noProof="0" dirty="0" smtClean="0">
              <a:latin typeface="Times New Roman" panose="02020603050405020304" pitchFamily="18" charset="0"/>
              <a:cs typeface="Times New Roman" panose="02020603050405020304" pitchFamily="18" charset="0"/>
            </a:rPr>
            <a:t>*</a:t>
          </a:r>
          <a:r>
            <a:rPr lang="en-US" sz="2400" b="0" kern="1200" noProof="0" dirty="0" smtClean="0">
              <a:latin typeface="Times New Roman" panose="02020603050405020304" pitchFamily="18" charset="0"/>
              <a:cs typeface="Times New Roman" panose="02020603050405020304" pitchFamily="18" charset="0"/>
            </a:rPr>
            <a:t>Paraprofessionals </a:t>
          </a:r>
          <a:endParaRPr lang="en-US" sz="2400" b="0" kern="1200" noProof="0" dirty="0">
            <a:latin typeface="Times New Roman" panose="02020603050405020304" pitchFamily="18" charset="0"/>
            <a:cs typeface="Times New Roman" panose="02020603050405020304" pitchFamily="18" charset="0"/>
          </a:endParaRPr>
        </a:p>
      </dsp:txBody>
      <dsp:txXfrm>
        <a:off x="4256907" y="2473141"/>
        <a:ext cx="1992074" cy="2878162"/>
      </dsp:txXfrm>
    </dsp:sp>
    <dsp:sp modelId="{ED3BBA45-ABFF-4926-8559-37D4950EBFE1}">
      <dsp:nvSpPr>
        <dsp:cNvPr id="0" name=""/>
        <dsp:cNvSpPr/>
      </dsp:nvSpPr>
      <dsp:spPr>
        <a:xfrm>
          <a:off x="6022046" y="1806752"/>
          <a:ext cx="5221719" cy="1567489"/>
        </a:xfrm>
        <a:prstGeom prst="rightArrow">
          <a:avLst>
            <a:gd name="adj1" fmla="val 50000"/>
            <a:gd name="adj2" fmla="val 50000"/>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48839" numCol="1" spcCol="1270" anchor="ctr" anchorCtr="0">
          <a:noAutofit/>
        </a:bodyPr>
        <a:lstStyle/>
        <a:p>
          <a:pPr lvl="0" algn="l" defTabSz="1066800">
            <a:lnSpc>
              <a:spcPct val="100000"/>
            </a:lnSpc>
            <a:spcBef>
              <a:spcPct val="0"/>
            </a:spcBef>
            <a:spcAft>
              <a:spcPts val="0"/>
            </a:spcAft>
          </a:pPr>
          <a:r>
            <a:rPr lang="en-US" sz="2400" b="1" kern="1200" noProof="0" dirty="0" smtClean="0">
              <a:solidFill>
                <a:schemeClr val="tx1"/>
              </a:solidFill>
              <a:latin typeface="Times New Roman" panose="02020603050405020304" pitchFamily="18" charset="0"/>
              <a:cs typeface="Times New Roman" panose="02020603050405020304" pitchFamily="18" charset="0"/>
            </a:rPr>
            <a:t>Professional</a:t>
          </a:r>
          <a:r>
            <a:rPr lang="ro-RO"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noProof="0" dirty="0" smtClean="0">
              <a:solidFill>
                <a:schemeClr val="tx1"/>
              </a:solidFill>
              <a:latin typeface="Times New Roman" panose="02020603050405020304" pitchFamily="18" charset="0"/>
              <a:cs typeface="Times New Roman" panose="02020603050405020304" pitchFamily="18" charset="0"/>
            </a:rPr>
            <a:t>skills</a:t>
          </a:r>
          <a:r>
            <a:rPr lang="en-US" sz="2400" b="1" kern="1200" dirty="0" smtClean="0">
              <a:solidFill>
                <a:schemeClr val="tx1"/>
              </a:solidFill>
              <a:latin typeface="Times New Roman" panose="02020603050405020304" pitchFamily="18" charset="0"/>
              <a:cs typeface="Times New Roman" panose="02020603050405020304" pitchFamily="18" charset="0"/>
            </a:rPr>
            <a:t>’</a:t>
          </a:r>
          <a:r>
            <a:rPr lang="ro-RO"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smtClean="0">
              <a:solidFill>
                <a:schemeClr val="tx1"/>
              </a:solidFill>
              <a:latin typeface="Times New Roman" panose="02020603050405020304" pitchFamily="18" charset="0"/>
              <a:cs typeface="Times New Roman" panose="02020603050405020304" pitchFamily="18" charset="0"/>
            </a:rPr>
            <a:t>of </a:t>
          </a:r>
          <a:r>
            <a:rPr lang="en-US" sz="2400" b="1" kern="1200" noProof="0" dirty="0" smtClean="0">
              <a:solidFill>
                <a:schemeClr val="tx1"/>
              </a:solidFill>
              <a:latin typeface="Times New Roman" panose="02020603050405020304" pitchFamily="18" charset="0"/>
              <a:cs typeface="Times New Roman" panose="02020603050405020304" pitchFamily="18" charset="0"/>
            </a:rPr>
            <a:t>the</a:t>
          </a:r>
          <a:endParaRPr lang="sr-Latn-RS" sz="2400" b="1" kern="1200" noProof="0" dirty="0" smtClean="0">
            <a:solidFill>
              <a:schemeClr val="tx1"/>
            </a:solidFill>
            <a:latin typeface="Times New Roman" panose="02020603050405020304" pitchFamily="18" charset="0"/>
            <a:cs typeface="Times New Roman" panose="02020603050405020304" pitchFamily="18" charset="0"/>
          </a:endParaRPr>
        </a:p>
        <a:p>
          <a:pPr lvl="0" algn="l" defTabSz="1066800">
            <a:lnSpc>
              <a:spcPct val="100000"/>
            </a:lnSpc>
            <a:spcBef>
              <a:spcPct val="0"/>
            </a:spcBef>
            <a:spcAft>
              <a:spcPts val="0"/>
            </a:spcAft>
          </a:pPr>
          <a:r>
            <a:rPr lang="sr-Latn-RS" sz="2400" b="1" kern="1200" noProof="0" dirty="0" smtClean="0">
              <a:solidFill>
                <a:schemeClr val="tx1"/>
              </a:solidFill>
              <a:latin typeface="Times New Roman" panose="02020603050405020304" pitchFamily="18" charset="0"/>
              <a:cs typeface="Times New Roman" panose="02020603050405020304" pitchFamily="18" charset="0"/>
            </a:rPr>
            <a:t>FS</a:t>
          </a:r>
          <a:r>
            <a:rPr lang="ro-RO" sz="2400" b="1" kern="1200" dirty="0" smtClean="0">
              <a:solidFill>
                <a:schemeClr val="tx1"/>
              </a:solidFill>
              <a:latin typeface="Times New Roman" panose="02020603050405020304" pitchFamily="18" charset="0"/>
              <a:cs typeface="Times New Roman" panose="02020603050405020304" pitchFamily="18" charset="0"/>
            </a:rPr>
            <a:t> </a:t>
          </a:r>
          <a:r>
            <a:rPr lang="en-US" sz="2400" b="1" kern="1200" dirty="0" smtClean="0">
              <a:solidFill>
                <a:schemeClr val="tx1"/>
              </a:solidFill>
              <a:latin typeface="Times New Roman" panose="02020603050405020304" pitchFamily="18" charset="0"/>
              <a:cs typeface="Times New Roman" panose="02020603050405020304" pitchFamily="18" charset="0"/>
            </a:rPr>
            <a:t>workforce</a:t>
          </a:r>
          <a:endParaRPr lang="en-US" sz="2400" b="1" kern="1200" dirty="0">
            <a:solidFill>
              <a:schemeClr val="tx1"/>
            </a:solidFill>
            <a:latin typeface="Times New Roman" panose="02020603050405020304" pitchFamily="18" charset="0"/>
            <a:cs typeface="Times New Roman" panose="02020603050405020304" pitchFamily="18" charset="0"/>
          </a:endParaRPr>
        </a:p>
      </dsp:txBody>
      <dsp:txXfrm>
        <a:off x="6022046" y="1806752"/>
        <a:ext cx="5221719" cy="1567489"/>
      </dsp:txXfrm>
    </dsp:sp>
    <dsp:sp modelId="{B4D8FF42-8487-475C-B75A-67EBC7C6296C}">
      <dsp:nvSpPr>
        <dsp:cNvPr id="0" name=""/>
        <dsp:cNvSpPr/>
      </dsp:nvSpPr>
      <dsp:spPr>
        <a:xfrm>
          <a:off x="5966620" y="2975154"/>
          <a:ext cx="2497961" cy="3361549"/>
        </a:xfrm>
        <a:prstGeom prst="rect">
          <a:avLst/>
        </a:prstGeom>
        <a:solidFill>
          <a:schemeClr val="lt1">
            <a:hueOff val="0"/>
            <a:satOff val="0"/>
            <a:lumOff val="0"/>
            <a:alphaOff val="0"/>
          </a:schemeClr>
        </a:solid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spc="0" baseline="0" dirty="0" smtClean="0">
              <a:latin typeface="Times New Roman" panose="02020603050405020304" pitchFamily="18" charset="0"/>
              <a:cs typeface="Times New Roman" panose="02020603050405020304" pitchFamily="18" charset="0"/>
            </a:rPr>
            <a:t>Collaborative ways to </a:t>
          </a:r>
          <a:r>
            <a:rPr lang="en-US" sz="2000" kern="1200" spc="0" baseline="0" noProof="0" dirty="0" smtClean="0">
              <a:latin typeface="Times New Roman" panose="02020603050405020304" pitchFamily="18" charset="0"/>
              <a:cs typeface="Times New Roman" panose="02020603050405020304" pitchFamily="18" charset="0"/>
            </a:rPr>
            <a:t>supporting different aspects </a:t>
          </a:r>
          <a:r>
            <a:rPr lang="ro-RO" sz="2000" kern="1200" spc="0" baseline="0" dirty="0" smtClean="0">
              <a:latin typeface="Times New Roman" panose="02020603050405020304" pitchFamily="18" charset="0"/>
              <a:cs typeface="Times New Roman" panose="02020603050405020304" pitchFamily="18" charset="0"/>
            </a:rPr>
            <a:t>of </a:t>
          </a:r>
          <a:r>
            <a:rPr lang="en-US" sz="2000" kern="1200" spc="0" baseline="0" noProof="0" dirty="0" smtClean="0">
              <a:latin typeface="Times New Roman" panose="02020603050405020304" pitchFamily="18" charset="0"/>
              <a:cs typeface="Times New Roman" panose="02020603050405020304" pitchFamily="18" charset="0"/>
            </a:rPr>
            <a:t>family functioning in a competent manner</a:t>
          </a:r>
          <a:r>
            <a:rPr lang="en-US" sz="2000" kern="1200" spc="0" baseline="0" dirty="0" smtClean="0">
              <a:latin typeface="Times New Roman" panose="02020603050405020304" pitchFamily="18" charset="0"/>
              <a:cs typeface="Times New Roman" panose="02020603050405020304" pitchFamily="18" charset="0"/>
            </a:rPr>
            <a:t>;</a:t>
          </a:r>
        </a:p>
        <a:p>
          <a:pPr lvl="0" algn="l" defTabSz="889000">
            <a:lnSpc>
              <a:spcPct val="90000"/>
            </a:lnSpc>
            <a:spcBef>
              <a:spcPct val="0"/>
            </a:spcBef>
            <a:spcAft>
              <a:spcPct val="35000"/>
            </a:spcAft>
          </a:pPr>
          <a:r>
            <a:rPr lang="en-US" sz="2000" kern="1200" spc="0" baseline="0" dirty="0" smtClean="0">
              <a:latin typeface="Times New Roman" panose="02020603050405020304" pitchFamily="18" charset="0"/>
              <a:cs typeface="Times New Roman" panose="02020603050405020304" pitchFamily="18" charset="0"/>
            </a:rPr>
            <a:t>Performance in serving families using holistic, strengths and relationship-based practice approach</a:t>
          </a:r>
          <a:endParaRPr lang="en-US" sz="2000" kern="1200" spc="0" baseline="0" dirty="0">
            <a:latin typeface="Times New Roman" panose="02020603050405020304" pitchFamily="18" charset="0"/>
            <a:cs typeface="Times New Roman" panose="02020603050405020304" pitchFamily="18" charset="0"/>
          </a:endParaRPr>
        </a:p>
      </dsp:txBody>
      <dsp:txXfrm>
        <a:off x="5966620" y="2975154"/>
        <a:ext cx="2497961" cy="3361549"/>
      </dsp:txXfrm>
    </dsp:sp>
    <dsp:sp modelId="{3A20A069-30AD-4A3E-92E5-1F885BAD8115}">
      <dsp:nvSpPr>
        <dsp:cNvPr id="0" name=""/>
        <dsp:cNvSpPr/>
      </dsp:nvSpPr>
      <dsp:spPr>
        <a:xfrm>
          <a:off x="7851142" y="2232046"/>
          <a:ext cx="3908799" cy="2221195"/>
        </a:xfrm>
        <a:prstGeom prst="rightArrow">
          <a:avLst>
            <a:gd name="adj1" fmla="val 50000"/>
            <a:gd name="adj2" fmla="val 5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48839" numCol="1" spcCol="1270" anchor="ctr" anchorCtr="0">
          <a:noAutofit/>
        </a:bodyPr>
        <a:lstStyle/>
        <a:p>
          <a:pPr lvl="0" algn="l" defTabSz="1066800">
            <a:lnSpc>
              <a:spcPct val="100000"/>
            </a:lnSpc>
            <a:spcBef>
              <a:spcPct val="0"/>
            </a:spcBef>
            <a:spcAft>
              <a:spcPts val="0"/>
            </a:spcAft>
          </a:pPr>
          <a:r>
            <a:rPr lang="en-US" sz="2400" b="1" kern="1200" spc="-30" baseline="0" noProof="0" dirty="0" smtClean="0">
              <a:solidFill>
                <a:schemeClr val="tx1"/>
              </a:solidFill>
              <a:latin typeface="Times New Roman" panose="02020603050405020304" pitchFamily="18" charset="0"/>
              <a:cs typeface="Times New Roman" panose="02020603050405020304" pitchFamily="18" charset="0"/>
            </a:rPr>
            <a:t>Support to families as a whole and their members</a:t>
          </a:r>
          <a:endParaRPr lang="en-US" sz="2400" b="1" kern="1200" spc="-30" baseline="0" noProof="0" dirty="0">
            <a:solidFill>
              <a:schemeClr val="tx1"/>
            </a:solidFill>
            <a:latin typeface="Times New Roman" panose="02020603050405020304" pitchFamily="18" charset="0"/>
            <a:cs typeface="Times New Roman" panose="02020603050405020304" pitchFamily="18" charset="0"/>
          </a:endParaRPr>
        </a:p>
      </dsp:txBody>
      <dsp:txXfrm>
        <a:off x="7851142" y="2232046"/>
        <a:ext cx="3908799" cy="2221195"/>
      </dsp:txXfrm>
    </dsp:sp>
    <dsp:sp modelId="{FA052050-A22D-47BE-AD70-BEE22AEF8C28}">
      <dsp:nvSpPr>
        <dsp:cNvPr id="0" name=""/>
        <dsp:cNvSpPr/>
      </dsp:nvSpPr>
      <dsp:spPr>
        <a:xfrm>
          <a:off x="8032126" y="4012185"/>
          <a:ext cx="3623124" cy="2047898"/>
        </a:xfrm>
        <a:prstGeom prst="rect">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smtClean="0">
              <a:latin typeface="Times New Roman" panose="02020603050405020304" pitchFamily="18" charset="0"/>
              <a:cs typeface="Times New Roman" panose="02020603050405020304" pitchFamily="18" charset="0"/>
            </a:rPr>
            <a:t>Developmental</a:t>
          </a:r>
          <a:r>
            <a:rPr lang="ro-RO" sz="2000" kern="1200" dirty="0" smtClean="0">
              <a:latin typeface="Times New Roman" panose="02020603050405020304" pitchFamily="18" charset="0"/>
              <a:cs typeface="Times New Roman" panose="02020603050405020304" pitchFamily="18" charset="0"/>
            </a:rPr>
            <a:t>, </a:t>
          </a:r>
          <a:r>
            <a:rPr lang="en-US" sz="2000" kern="1200" noProof="0" dirty="0" smtClean="0">
              <a:latin typeface="Times New Roman" panose="02020603050405020304" pitchFamily="18" charset="0"/>
              <a:cs typeface="Times New Roman" panose="02020603050405020304" pitchFamily="18" charset="0"/>
            </a:rPr>
            <a:t>compensatory</a:t>
          </a:r>
          <a:r>
            <a:rPr lang="ro-RO" sz="2000" kern="1200" dirty="0" smtClean="0">
              <a:latin typeface="Times New Roman" panose="02020603050405020304" pitchFamily="18" charset="0"/>
              <a:cs typeface="Times New Roman" panose="02020603050405020304" pitchFamily="18" charset="0"/>
            </a:rPr>
            <a:t> or protective </a:t>
          </a:r>
          <a:r>
            <a:rPr lang="en-US" sz="2000" kern="1200" noProof="0" dirty="0" smtClean="0">
              <a:latin typeface="Times New Roman" panose="02020603050405020304" pitchFamily="18" charset="0"/>
              <a:cs typeface="Times New Roman" panose="02020603050405020304" pitchFamily="18" charset="0"/>
            </a:rPr>
            <a:t>support</a:t>
          </a:r>
          <a:r>
            <a:rPr lang="en-US" sz="2000" kern="1200" dirty="0" smtClean="0">
              <a:latin typeface="Times New Roman" panose="02020603050405020304" pitchFamily="18" charset="0"/>
              <a:cs typeface="Times New Roman" panose="02020603050405020304" pitchFamily="18" charset="0"/>
            </a:rPr>
            <a:t> </a:t>
          </a:r>
          <a:r>
            <a:rPr lang="ro-RO" sz="2000" kern="1200" dirty="0" smtClean="0">
              <a:latin typeface="Times New Roman" panose="02020603050405020304" pitchFamily="18" charset="0"/>
              <a:cs typeface="Times New Roman" panose="02020603050405020304" pitchFamily="18" charset="0"/>
            </a:rPr>
            <a:t>in </a:t>
          </a:r>
          <a:r>
            <a:rPr lang="en-US" sz="2000" kern="1200" noProof="0" dirty="0" smtClean="0">
              <a:latin typeface="Times New Roman" panose="02020603050405020304" pitchFamily="18" charset="0"/>
              <a:cs typeface="Times New Roman" panose="02020603050405020304" pitchFamily="18" charset="0"/>
            </a:rPr>
            <a:t>order to provide subsistence</a:t>
          </a:r>
          <a:r>
            <a:rPr lang="ro-RO" sz="2000" kern="1200" dirty="0" smtClean="0">
              <a:latin typeface="Times New Roman" panose="02020603050405020304" pitchFamily="18" charset="0"/>
              <a:cs typeface="Times New Roman" panose="02020603050405020304" pitchFamily="18" charset="0"/>
            </a:rPr>
            <a:t>, productive </a:t>
          </a:r>
          <a:r>
            <a:rPr lang="en-US" sz="2000" kern="1200" noProof="0" dirty="0" smtClean="0">
              <a:latin typeface="Times New Roman" panose="02020603050405020304" pitchFamily="18" charset="0"/>
              <a:cs typeface="Times New Roman" panose="02020603050405020304" pitchFamily="18" charset="0"/>
            </a:rPr>
            <a:t>development and integration of family into community;</a:t>
          </a:r>
        </a:p>
        <a:p>
          <a:pPr lvl="0" algn="l" defTabSz="889000">
            <a:lnSpc>
              <a:spcPct val="90000"/>
            </a:lnSpc>
            <a:spcBef>
              <a:spcPct val="0"/>
            </a:spcBef>
            <a:spcAft>
              <a:spcPct val="35000"/>
            </a:spcAft>
          </a:pPr>
          <a:r>
            <a:rPr lang="en-US" sz="2000" kern="1200" noProof="0" dirty="0" smtClean="0">
              <a:latin typeface="Times New Roman" panose="02020603050405020304" pitchFamily="18" charset="0"/>
              <a:cs typeface="Times New Roman" panose="02020603050405020304" pitchFamily="18" charset="0"/>
            </a:rPr>
            <a:t>Advocate services from human a</a:t>
          </a:r>
          <a:r>
            <a:rPr lang="en-US" sz="2000" kern="1200" dirty="0" err="1" smtClean="0">
              <a:latin typeface="Times New Roman" panose="02020603050405020304" pitchFamily="18" charset="0"/>
              <a:cs typeface="Times New Roman" panose="02020603050405020304" pitchFamily="18" charset="0"/>
            </a:rPr>
            <a:t>nd</a:t>
          </a:r>
          <a:r>
            <a:rPr lang="en-US" sz="2000" kern="1200" dirty="0" smtClean="0">
              <a:latin typeface="Times New Roman" panose="02020603050405020304" pitchFamily="18" charset="0"/>
              <a:cs typeface="Times New Roman" panose="02020603050405020304" pitchFamily="18" charset="0"/>
            </a:rPr>
            <a:t> child </a:t>
          </a:r>
          <a:r>
            <a:rPr lang="en-US" sz="2000" kern="1200" noProof="0" dirty="0" smtClean="0">
              <a:latin typeface="Times New Roman" panose="02020603050405020304" pitchFamily="18" charset="0"/>
              <a:cs typeface="Times New Roman" panose="02020603050405020304" pitchFamily="18" charset="0"/>
            </a:rPr>
            <a:t>rights</a:t>
          </a:r>
          <a:r>
            <a:rPr lang="en-US" sz="2000" kern="1200" dirty="0" smtClean="0">
              <a:latin typeface="Times New Roman" panose="02020603050405020304" pitchFamily="18" charset="0"/>
              <a:cs typeface="Times New Roman" panose="02020603050405020304" pitchFamily="18" charset="0"/>
            </a:rPr>
            <a:t> framework</a:t>
          </a:r>
          <a:endParaRPr lang="en-US" sz="2000" kern="1200" dirty="0">
            <a:latin typeface="Times New Roman" panose="02020603050405020304" pitchFamily="18" charset="0"/>
            <a:cs typeface="Times New Roman" panose="02020603050405020304" pitchFamily="18" charset="0"/>
          </a:endParaRPr>
        </a:p>
      </dsp:txBody>
      <dsp:txXfrm>
        <a:off x="8032126" y="4012185"/>
        <a:ext cx="3623124" cy="204789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A7B43A-33AC-471E-BF0B-86DBA9C9EAA5}">
      <dsp:nvSpPr>
        <dsp:cNvPr id="0" name=""/>
        <dsp:cNvSpPr/>
      </dsp:nvSpPr>
      <dsp:spPr>
        <a:xfrm>
          <a:off x="-3655326" y="-550766"/>
          <a:ext cx="4272270" cy="4272270"/>
        </a:xfrm>
        <a:prstGeom prst="blockArc">
          <a:avLst>
            <a:gd name="adj1" fmla="val 18900000"/>
            <a:gd name="adj2" fmla="val 2700000"/>
            <a:gd name="adj3" fmla="val 50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5797F0-1BF0-4ED8-865D-81A3129BC59F}">
      <dsp:nvSpPr>
        <dsp:cNvPr id="0" name=""/>
        <dsp:cNvSpPr/>
      </dsp:nvSpPr>
      <dsp:spPr>
        <a:xfrm>
          <a:off x="227939" y="257432"/>
          <a:ext cx="5231187" cy="75343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354" tIns="45720" rIns="45720" bIns="45720" numCol="1" spcCol="1270" anchor="ctr" anchorCtr="0">
          <a:noAutofit/>
        </a:bodyPr>
        <a:lstStyle/>
        <a:p>
          <a:pPr lvl="0" algn="l" defTabSz="800100">
            <a:lnSpc>
              <a:spcPct val="90000"/>
            </a:lnSpc>
            <a:spcBef>
              <a:spcPct val="0"/>
            </a:spcBef>
            <a:spcAft>
              <a:spcPct val="35000"/>
            </a:spcAft>
          </a:pPr>
          <a:r>
            <a:rPr lang="sr-Latn-RS" sz="1800" b="1" kern="1200" dirty="0" smtClean="0">
              <a:solidFill>
                <a:schemeClr val="tx1"/>
              </a:solidFill>
              <a:latin typeface="Arial" pitchFamily="34" charset="0"/>
              <a:cs typeface="Arial" pitchFamily="34" charset="0"/>
            </a:rPr>
            <a:t>Family</a:t>
          </a:r>
          <a:r>
            <a:rPr lang="en-US" sz="1800" b="1" kern="1200" dirty="0" smtClean="0">
              <a:solidFill>
                <a:schemeClr val="tx1"/>
              </a:solidFill>
              <a:latin typeface="Arial" pitchFamily="34" charset="0"/>
              <a:cs typeface="Arial" pitchFamily="34" charset="0"/>
            </a:rPr>
            <a:t>/children support international organizations/agencies (46 organizations)</a:t>
          </a:r>
          <a:endParaRPr lang="en-US" sz="1800" b="1" kern="1200" dirty="0">
            <a:solidFill>
              <a:schemeClr val="tx1"/>
            </a:solidFill>
            <a:latin typeface="Arial" pitchFamily="34" charset="0"/>
            <a:cs typeface="Arial" pitchFamily="34" charset="0"/>
          </a:endParaRPr>
        </a:p>
      </dsp:txBody>
      <dsp:txXfrm>
        <a:off x="227939" y="257432"/>
        <a:ext cx="5231187" cy="753430"/>
      </dsp:txXfrm>
    </dsp:sp>
    <dsp:sp modelId="{A31F027E-93A1-4901-AE9E-5EA2D8FC5345}">
      <dsp:nvSpPr>
        <dsp:cNvPr id="0" name=""/>
        <dsp:cNvSpPr/>
      </dsp:nvSpPr>
      <dsp:spPr>
        <a:xfrm>
          <a:off x="-25178" y="237805"/>
          <a:ext cx="792684" cy="792684"/>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862F0C-1A56-4C51-B5D5-6650DCAD6466}">
      <dsp:nvSpPr>
        <dsp:cNvPr id="0" name=""/>
        <dsp:cNvSpPr/>
      </dsp:nvSpPr>
      <dsp:spPr>
        <a:xfrm>
          <a:off x="601676" y="1268294"/>
          <a:ext cx="4714225" cy="634147"/>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354" tIns="45720" rIns="45720" bIns="45720" numCol="1" spcCol="1270" anchor="ctr" anchorCtr="0">
          <a:noAutofit/>
        </a:bodyPr>
        <a:lstStyle/>
        <a:p>
          <a:pPr lvl="0" algn="l" defTabSz="800100">
            <a:lnSpc>
              <a:spcPct val="90000"/>
            </a:lnSpc>
            <a:spcBef>
              <a:spcPct val="0"/>
            </a:spcBef>
            <a:spcAft>
              <a:spcPct val="35000"/>
            </a:spcAft>
          </a:pPr>
          <a:r>
            <a:rPr lang="sr-Latn-RS" sz="1800" b="1" kern="1200" dirty="0" smtClean="0">
              <a:solidFill>
                <a:schemeClr val="tx1"/>
              </a:solidFill>
              <a:latin typeface="Arial" pitchFamily="34" charset="0"/>
              <a:cs typeface="Arial" pitchFamily="34" charset="0"/>
            </a:rPr>
            <a:t>Family therapy, </a:t>
          </a:r>
          <a:r>
            <a:rPr lang="en-US" sz="1800" b="1" kern="1200" dirty="0" smtClean="0">
              <a:solidFill>
                <a:schemeClr val="tx1"/>
              </a:solidFill>
              <a:latin typeface="Arial" pitchFamily="34" charset="0"/>
              <a:cs typeface="Arial" pitchFamily="34" charset="0"/>
            </a:rPr>
            <a:t>occupational therapy, family educators and family support paraprofessionals (12 organizations)</a:t>
          </a:r>
          <a:endParaRPr lang="en-US" sz="1800" b="1" kern="1200" dirty="0">
            <a:solidFill>
              <a:schemeClr val="tx1"/>
            </a:solidFill>
            <a:latin typeface="Arial" pitchFamily="34" charset="0"/>
            <a:cs typeface="Arial" pitchFamily="34" charset="0"/>
          </a:endParaRPr>
        </a:p>
      </dsp:txBody>
      <dsp:txXfrm>
        <a:off x="601676" y="1268294"/>
        <a:ext cx="4714225" cy="634147"/>
      </dsp:txXfrm>
    </dsp:sp>
    <dsp:sp modelId="{456801BC-24A0-4A1C-B251-E585AAA27A8C}">
      <dsp:nvSpPr>
        <dsp:cNvPr id="0" name=""/>
        <dsp:cNvSpPr/>
      </dsp:nvSpPr>
      <dsp:spPr>
        <a:xfrm>
          <a:off x="205334" y="1189026"/>
          <a:ext cx="792684" cy="792684"/>
        </a:xfrm>
        <a:prstGeom prst="ellipse">
          <a:avLst/>
        </a:prstGeom>
        <a:solidFill>
          <a:schemeClr val="lt1">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9A8CD3-776D-4CC6-B062-241E3C4A676C}">
      <dsp:nvSpPr>
        <dsp:cNvPr id="0" name=""/>
        <dsp:cNvSpPr/>
      </dsp:nvSpPr>
      <dsp:spPr>
        <a:xfrm>
          <a:off x="371163" y="2219515"/>
          <a:ext cx="4944738" cy="634147"/>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354" tIns="45720" rIns="45720" bIns="45720" numCol="1" spcCol="1270" anchor="ctr" anchorCtr="0">
          <a:noAutofit/>
        </a:bodyPr>
        <a:lstStyle/>
        <a:p>
          <a:pPr lvl="0" algn="l" defTabSz="800100">
            <a:lnSpc>
              <a:spcPct val="90000"/>
            </a:lnSpc>
            <a:spcBef>
              <a:spcPct val="0"/>
            </a:spcBef>
            <a:spcAft>
              <a:spcPct val="35000"/>
            </a:spcAft>
          </a:pPr>
          <a:r>
            <a:rPr lang="sr-Latn-RS" sz="1800" b="1" kern="1200" dirty="0" smtClean="0">
              <a:solidFill>
                <a:schemeClr val="tx1"/>
              </a:solidFill>
              <a:latin typeface="Arial" pitchFamily="34" charset="0"/>
              <a:cs typeface="Arial" pitchFamily="34" charset="0"/>
            </a:rPr>
            <a:t>Youth </a:t>
          </a:r>
          <a:r>
            <a:rPr lang="en-US" sz="1800" b="1" kern="1200" dirty="0" smtClean="0">
              <a:solidFill>
                <a:schemeClr val="tx1"/>
              </a:solidFill>
              <a:latin typeface="Arial" pitchFamily="34" charset="0"/>
              <a:cs typeface="Arial" pitchFamily="34" charset="0"/>
            </a:rPr>
            <a:t>support work (30 organizations). </a:t>
          </a:r>
          <a:endParaRPr lang="en-US" sz="1800" b="1" kern="1200" dirty="0">
            <a:solidFill>
              <a:schemeClr val="tx1"/>
            </a:solidFill>
            <a:latin typeface="Arial" pitchFamily="34" charset="0"/>
            <a:cs typeface="Arial" pitchFamily="34" charset="0"/>
          </a:endParaRPr>
        </a:p>
      </dsp:txBody>
      <dsp:txXfrm>
        <a:off x="371163" y="2219515"/>
        <a:ext cx="4944738" cy="634147"/>
      </dsp:txXfrm>
    </dsp:sp>
    <dsp:sp modelId="{DE515C8B-97D1-44C6-9E97-717589287C9B}">
      <dsp:nvSpPr>
        <dsp:cNvPr id="0" name=""/>
        <dsp:cNvSpPr/>
      </dsp:nvSpPr>
      <dsp:spPr>
        <a:xfrm>
          <a:off x="-25178" y="2212246"/>
          <a:ext cx="792684" cy="792684"/>
        </a:xfrm>
        <a:prstGeom prst="ellipse">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494D34-AC3C-4D86-83AE-C052E27C5BBB}">
      <dsp:nvSpPr>
        <dsp:cNvPr id="0" name=""/>
        <dsp:cNvSpPr/>
      </dsp:nvSpPr>
      <dsp:spPr>
        <a:xfrm rot="16200000">
          <a:off x="-443116" y="587447"/>
          <a:ext cx="2837793" cy="1662898"/>
        </a:xfrm>
        <a:prstGeom prst="flowChartManualOperati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sr-Latn-RS" sz="2000" b="1" kern="1200" dirty="0" smtClean="0">
              <a:solidFill>
                <a:schemeClr val="tx1"/>
              </a:solidFill>
              <a:latin typeface="Arial" pitchFamily="34" charset="0"/>
              <a:cs typeface="Arial" pitchFamily="34" charset="0"/>
            </a:rPr>
            <a:t>1st round</a:t>
          </a:r>
          <a:endParaRPr lang="sr-Latn-RS" sz="2000" b="1" kern="1200" dirty="0">
            <a:solidFill>
              <a:schemeClr val="tx1"/>
            </a:solidFill>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latin typeface="Arial" pitchFamily="34" charset="0"/>
              <a:cs typeface="Arial" pitchFamily="34" charset="0"/>
            </a:rPr>
            <a:t>31 experts, 23 countries</a:t>
          </a:r>
          <a:endParaRPr lang="sr-Latn-RS" sz="1600" b="1" kern="1200" dirty="0">
            <a:solidFill>
              <a:schemeClr val="tx1"/>
            </a:solidFill>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rPr>
            <a:t>8</a:t>
          </a:r>
          <a:r>
            <a:rPr lang="en-GB" sz="1600" b="1" kern="1200" dirty="0" smtClean="0">
              <a:solidFill>
                <a:schemeClr val="tx1"/>
              </a:solidFill>
            </a:rPr>
            <a:t> open-ended </a:t>
          </a:r>
          <a:r>
            <a:rPr lang="sr-Latn-RS" sz="1600" b="1" kern="1200" dirty="0" smtClean="0">
              <a:solidFill>
                <a:schemeClr val="tx1"/>
              </a:solidFill>
            </a:rPr>
            <a:t> </a:t>
          </a:r>
          <a:r>
            <a:rPr lang="en-GB" sz="1600" b="1" kern="1200" dirty="0" smtClean="0">
              <a:solidFill>
                <a:schemeClr val="tx1"/>
              </a:solidFill>
            </a:rPr>
            <a:t>questions </a:t>
          </a:r>
          <a:r>
            <a:rPr lang="sr-Latn-RS" sz="1600" b="1" kern="1200" dirty="0" smtClean="0">
              <a:solidFill>
                <a:schemeClr val="tx1"/>
              </a:solidFill>
            </a:rPr>
            <a:t> + demografic data</a:t>
          </a:r>
          <a:endParaRPr lang="sr-Latn-RS" sz="1600" b="1" kern="1200" dirty="0">
            <a:solidFill>
              <a:schemeClr val="tx1"/>
            </a:solidFill>
            <a:latin typeface="Arial" pitchFamily="34" charset="0"/>
            <a:cs typeface="Arial" pitchFamily="34" charset="0"/>
          </a:endParaRPr>
        </a:p>
      </dsp:txBody>
      <dsp:txXfrm rot="16200000">
        <a:off x="-443116" y="587447"/>
        <a:ext cx="2837793" cy="1662898"/>
      </dsp:txXfrm>
    </dsp:sp>
    <dsp:sp modelId="{64DBD5CA-522E-4AF7-A64C-62A981DB6645}">
      <dsp:nvSpPr>
        <dsp:cNvPr id="0" name=""/>
        <dsp:cNvSpPr/>
      </dsp:nvSpPr>
      <dsp:spPr>
        <a:xfrm rot="16200000">
          <a:off x="1200807" y="587447"/>
          <a:ext cx="2837793" cy="1662898"/>
        </a:xfrm>
        <a:prstGeom prst="flowChartManualOperation">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sr-Latn-RS" sz="2000" b="1" kern="1200" dirty="0" smtClean="0">
              <a:solidFill>
                <a:schemeClr val="tx1"/>
              </a:solidFill>
            </a:rPr>
            <a:t>2nd round</a:t>
          </a:r>
          <a:endParaRPr lang="sr-Latn-RS" sz="2000" b="1" kern="1200" dirty="0">
            <a:solidFill>
              <a:schemeClr val="tx1"/>
            </a:solidFill>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rPr>
            <a:t>27 experts</a:t>
          </a:r>
          <a:endParaRPr lang="sr-Latn-RS" sz="1600" b="1" kern="1200" dirty="0">
            <a:solidFill>
              <a:schemeClr val="tx1"/>
            </a:solidFill>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rPr>
            <a:t>Ranking questions Definition, list of skills, approaches, typology</a:t>
          </a:r>
          <a:endParaRPr lang="sr-Latn-RS" sz="1600" b="1" kern="1200" dirty="0">
            <a:solidFill>
              <a:schemeClr val="tx1"/>
            </a:solidFill>
          </a:endParaRPr>
        </a:p>
      </dsp:txBody>
      <dsp:txXfrm rot="16200000">
        <a:off x="1200807" y="587447"/>
        <a:ext cx="2837793" cy="1662898"/>
      </dsp:txXfrm>
    </dsp:sp>
    <dsp:sp modelId="{1822E553-D78A-44F8-86A7-2F684FFBEDF4}">
      <dsp:nvSpPr>
        <dsp:cNvPr id="0" name=""/>
        <dsp:cNvSpPr/>
      </dsp:nvSpPr>
      <dsp:spPr>
        <a:xfrm rot="16200000">
          <a:off x="2988422" y="587447"/>
          <a:ext cx="2837793" cy="1662898"/>
        </a:xfrm>
        <a:prstGeom prst="flowChartManualOperation">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sr-Latn-RS" sz="2000" b="1" kern="1200" dirty="0" smtClean="0">
              <a:solidFill>
                <a:schemeClr val="tx1"/>
              </a:solidFill>
              <a:latin typeface="Arial" pitchFamily="34" charset="0"/>
              <a:cs typeface="Arial" pitchFamily="34" charset="0"/>
            </a:rPr>
            <a:t>3rd round</a:t>
          </a:r>
          <a:endParaRPr lang="sr-Latn-RS" sz="2000" b="1" kern="1200" dirty="0">
            <a:solidFill>
              <a:schemeClr val="tx1"/>
            </a:solidFill>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latin typeface="Arial" pitchFamily="34" charset="0"/>
              <a:cs typeface="Arial" pitchFamily="34" charset="0"/>
            </a:rPr>
            <a:t>27 experts</a:t>
          </a:r>
          <a:endParaRPr lang="sr-Latn-RS" sz="1600" b="1" kern="1200" dirty="0">
            <a:solidFill>
              <a:schemeClr val="tx1"/>
            </a:solidFill>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sr-Latn-RS" sz="1600" b="1" kern="1200" dirty="0" smtClean="0">
              <a:solidFill>
                <a:schemeClr val="tx1"/>
              </a:solidFill>
              <a:latin typeface="Arial" pitchFamily="34" charset="0"/>
              <a:cs typeface="Arial" pitchFamily="34" charset="0"/>
            </a:rPr>
            <a:t>Yes/ No questions</a:t>
          </a:r>
          <a:endParaRPr lang="sr-Latn-RS" sz="1600" b="1" kern="1200" dirty="0">
            <a:solidFill>
              <a:schemeClr val="tx1"/>
            </a:solidFill>
            <a:latin typeface="Arial" pitchFamily="34" charset="0"/>
            <a:cs typeface="Arial" pitchFamily="34" charset="0"/>
          </a:endParaRPr>
        </a:p>
      </dsp:txBody>
      <dsp:txXfrm rot="16200000">
        <a:off x="2988422" y="587447"/>
        <a:ext cx="2837793" cy="166289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0CC9AB-688A-446E-B344-F8B849C99CDE}">
      <dsp:nvSpPr>
        <dsp:cNvPr id="0" name=""/>
        <dsp:cNvSpPr/>
      </dsp:nvSpPr>
      <dsp:spPr>
        <a:xfrm>
          <a:off x="3634020" y="581499"/>
          <a:ext cx="4054792" cy="1408176"/>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15E0C-9C30-41A3-9F55-701C3396BE58}">
      <dsp:nvSpPr>
        <dsp:cNvPr id="0" name=""/>
        <dsp:cNvSpPr/>
      </dsp:nvSpPr>
      <dsp:spPr>
        <a:xfrm>
          <a:off x="5274796" y="4029645"/>
          <a:ext cx="785812" cy="502920"/>
        </a:xfrm>
        <a:prstGeom prst="down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1157E7-C747-4737-BDFF-A5EA0ABA50F9}">
      <dsp:nvSpPr>
        <dsp:cNvPr id="0" name=""/>
        <dsp:cNvSpPr/>
      </dsp:nvSpPr>
      <dsp:spPr>
        <a:xfrm>
          <a:off x="3781753" y="4431981"/>
          <a:ext cx="3771900" cy="94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GB" sz="3200" b="1" kern="1200" noProof="0" smtClean="0">
              <a:solidFill>
                <a:srgbClr val="0070C0"/>
              </a:solidFill>
              <a:latin typeface="Arial" pitchFamily="34" charset="0"/>
              <a:cs typeface="Arial" pitchFamily="34" charset="0"/>
            </a:rPr>
            <a:t>Set of core skills </a:t>
          </a:r>
          <a:endParaRPr lang="en-GB" sz="3200" kern="1200" noProof="0">
            <a:solidFill>
              <a:srgbClr val="0070C0"/>
            </a:solidFill>
          </a:endParaRPr>
        </a:p>
      </dsp:txBody>
      <dsp:txXfrm>
        <a:off x="3781753" y="4431981"/>
        <a:ext cx="3771900" cy="942975"/>
      </dsp:txXfrm>
    </dsp:sp>
    <dsp:sp modelId="{97CE59A9-30C9-45D5-89CC-5CC3BBF64A20}">
      <dsp:nvSpPr>
        <dsp:cNvPr id="0" name=""/>
        <dsp:cNvSpPr/>
      </dsp:nvSpPr>
      <dsp:spPr>
        <a:xfrm>
          <a:off x="4917195" y="2297659"/>
          <a:ext cx="2416015" cy="130755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smtClean="0">
              <a:solidFill>
                <a:schemeClr val="tx1"/>
              </a:solidFill>
            </a:rPr>
            <a:t>Advocacy &amp; empowerment </a:t>
          </a:r>
          <a:endParaRPr lang="en-GB" sz="1800" b="1" kern="1200" noProof="0">
            <a:solidFill>
              <a:schemeClr val="tx1"/>
            </a:solidFill>
          </a:endParaRPr>
        </a:p>
      </dsp:txBody>
      <dsp:txXfrm>
        <a:off x="4917195" y="2297659"/>
        <a:ext cx="2416015" cy="1307557"/>
      </dsp:txXfrm>
    </dsp:sp>
    <dsp:sp modelId="{01F2E3D0-7B0B-4A53-8BA3-5023AD3973E0}">
      <dsp:nvSpPr>
        <dsp:cNvPr id="0" name=""/>
        <dsp:cNvSpPr/>
      </dsp:nvSpPr>
      <dsp:spPr>
        <a:xfrm>
          <a:off x="3869848" y="1134755"/>
          <a:ext cx="1866920" cy="1219492"/>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smtClean="0">
              <a:solidFill>
                <a:schemeClr val="tx1"/>
              </a:solidFill>
            </a:rPr>
            <a:t>Set of empathic skills</a:t>
          </a:r>
          <a:endParaRPr lang="en-GB" sz="1050" b="1" kern="1200" noProof="0">
            <a:solidFill>
              <a:schemeClr val="tx1"/>
            </a:solidFill>
          </a:endParaRPr>
        </a:p>
      </dsp:txBody>
      <dsp:txXfrm>
        <a:off x="3869848" y="1134755"/>
        <a:ext cx="1866920" cy="1219492"/>
      </dsp:txXfrm>
    </dsp:sp>
    <dsp:sp modelId="{EB2EB364-2CAF-4A0C-A328-59900A32A42A}">
      <dsp:nvSpPr>
        <dsp:cNvPr id="0" name=""/>
        <dsp:cNvSpPr/>
      </dsp:nvSpPr>
      <dsp:spPr>
        <a:xfrm>
          <a:off x="5544837" y="0"/>
          <a:ext cx="2201907" cy="1466146"/>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smtClean="0">
              <a:solidFill>
                <a:schemeClr val="tx1"/>
              </a:solidFill>
            </a:rPr>
            <a:t>Partnership &amp; collaboration</a:t>
          </a:r>
          <a:endParaRPr lang="en-GB" sz="1800" b="1" kern="1200" noProof="0">
            <a:solidFill>
              <a:schemeClr val="tx1"/>
            </a:solidFill>
          </a:endParaRPr>
        </a:p>
      </dsp:txBody>
      <dsp:txXfrm>
        <a:off x="5544837" y="0"/>
        <a:ext cx="2201907" cy="1466146"/>
      </dsp:txXfrm>
    </dsp:sp>
    <dsp:sp modelId="{D4876FEC-D262-49BE-BD56-57E35B66CDC7}">
      <dsp:nvSpPr>
        <dsp:cNvPr id="0" name=""/>
        <dsp:cNvSpPr/>
      </dsp:nvSpPr>
      <dsp:spPr>
        <a:xfrm>
          <a:off x="1888400" y="-280240"/>
          <a:ext cx="7859602" cy="5029194"/>
        </a:xfrm>
        <a:prstGeom prst="funnel">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1">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72820-7889-48F7-A302-754428D168A4}" type="datetimeFigureOut">
              <a:rPr lang="es-ES" smtClean="0"/>
              <a:pPr/>
              <a:t>28/05/2023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652784-8C3B-48E2-B840-7153AEEA2E95}" type="slidenum">
              <a:rPr lang="es-ES" smtClean="0"/>
              <a:pPr/>
              <a:t>‹#›</a:t>
            </a:fld>
            <a:endParaRPr lang="es-ES"/>
          </a:p>
        </p:txBody>
      </p:sp>
    </p:spTree>
    <p:extLst>
      <p:ext uri="{BB962C8B-B14F-4D97-AF65-F5344CB8AC3E}">
        <p14:creationId xmlns:p14="http://schemas.microsoft.com/office/powerpoint/2010/main" xmlns="" val="312277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15</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the conceptualization of these skills,</a:t>
            </a:r>
          </a:p>
          <a:p>
            <a:r>
              <a:rPr lang="en-US" dirty="0" smtClean="0"/>
              <a:t>we mapped documents of international, European and other organizations dealing with families and made three connected maps;</a:t>
            </a:r>
          </a:p>
          <a:p>
            <a:r>
              <a:rPr lang="en-US" dirty="0" smtClean="0"/>
              <a:t>We did two systematic literature reviews (peer review journals &amp; books) with numerous discussions for clarification of the common understanding of key concepts;</a:t>
            </a:r>
          </a:p>
          <a:p>
            <a:r>
              <a:rPr lang="en-US" dirty="0" smtClean="0"/>
              <a:t>and we organized a Delphi study in three rounds, which included 31 experts from 23 European countries</a:t>
            </a:r>
            <a:endParaRPr lang="sr-Latn-RS" dirty="0" smtClean="0"/>
          </a:p>
          <a:p>
            <a:endParaRPr lang="sr-Latn-RS" dirty="0"/>
          </a:p>
        </p:txBody>
      </p:sp>
      <p:sp>
        <p:nvSpPr>
          <p:cNvPr id="4" name="Slide Number Placeholder 3"/>
          <p:cNvSpPr>
            <a:spLocks noGrp="1"/>
          </p:cNvSpPr>
          <p:nvPr>
            <p:ph type="sldNum" sz="quarter" idx="10"/>
          </p:nvPr>
        </p:nvSpPr>
        <p:spPr/>
        <p:txBody>
          <a:bodyPr/>
          <a:lstStyle/>
          <a:p>
            <a:fld id="{2C652784-8C3B-48E2-B840-7153AEEA2E95}" type="slidenum">
              <a:rPr lang="es-ES" smtClean="0"/>
              <a:pPr/>
              <a:t>16</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17</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mtClean="0"/>
              <a:t>This</a:t>
            </a:r>
            <a:endParaRPr lang="sr-Latn-RS" dirty="0"/>
          </a:p>
        </p:txBody>
      </p:sp>
      <p:sp>
        <p:nvSpPr>
          <p:cNvPr id="4" name="Slide Number Placeholder 3"/>
          <p:cNvSpPr>
            <a:spLocks noGrp="1"/>
          </p:cNvSpPr>
          <p:nvPr>
            <p:ph type="sldNum" sz="quarter" idx="10"/>
          </p:nvPr>
        </p:nvSpPr>
        <p:spPr/>
        <p:txBody>
          <a:bodyPr/>
          <a:lstStyle/>
          <a:p>
            <a:fld id="{2C652784-8C3B-48E2-B840-7153AEEA2E95}" type="slidenum">
              <a:rPr lang="es-ES" smtClean="0"/>
              <a:pPr/>
              <a:t>18</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dirty="0"/>
          </a:p>
        </p:txBody>
      </p:sp>
      <p:sp>
        <p:nvSpPr>
          <p:cNvPr id="4" name="Slide Number Placeholder 3"/>
          <p:cNvSpPr>
            <a:spLocks noGrp="1"/>
          </p:cNvSpPr>
          <p:nvPr>
            <p:ph type="sldNum" sz="quarter" idx="10"/>
          </p:nvPr>
        </p:nvSpPr>
        <p:spPr/>
        <p:txBody>
          <a:bodyPr/>
          <a:lstStyle/>
          <a:p>
            <a:fld id="{2C652784-8C3B-48E2-B840-7153AEEA2E95}" type="slidenum">
              <a:rPr lang="es-ES" smtClean="0"/>
              <a:pPr/>
              <a:t>20</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7</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8</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9</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10</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11</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Family support workforce skills sounds familiar, yet confusing. On many levels, the concepts we deal with, which are key to parenting and family issues, are not clear or unequivocally accepted.</a:t>
            </a:r>
          </a:p>
          <a:p>
            <a:r>
              <a:rPr lang="en-US" dirty="0" smtClean="0"/>
              <a:t>First, there is no agreement on what skills are, despite years of research from numerous scientific disciplines.</a:t>
            </a:r>
          </a:p>
          <a:p>
            <a:r>
              <a:rPr lang="en-US" dirty="0" smtClean="0"/>
              <a:t>Then, family support is a well-known and </a:t>
            </a:r>
            <a:r>
              <a:rPr lang="sr-Latn-RS" dirty="0" smtClean="0"/>
              <a:t>moslty </a:t>
            </a:r>
            <a:r>
              <a:rPr lang="en-US" dirty="0" smtClean="0"/>
              <a:t>accepted term, with different meanings. Family support workforce and their skills are new terms, although it is widely recognized that various disciplines work in the field, and that in their work they primarily rely on their support and helping skills</a:t>
            </a:r>
            <a:endParaRPr lang="sr-Latn-RS" dirty="0" smtClean="0"/>
          </a:p>
          <a:p>
            <a:endParaRPr lang="sr-Latn-RS" dirty="0"/>
          </a:p>
        </p:txBody>
      </p:sp>
      <p:sp>
        <p:nvSpPr>
          <p:cNvPr id="4" name="Slide Number Placeholder 3"/>
          <p:cNvSpPr>
            <a:spLocks noGrp="1"/>
          </p:cNvSpPr>
          <p:nvPr>
            <p:ph type="sldNum" sz="quarter" idx="10"/>
          </p:nvPr>
        </p:nvSpPr>
        <p:spPr/>
        <p:txBody>
          <a:bodyPr/>
          <a:lstStyle/>
          <a:p>
            <a:fld id="{2C652784-8C3B-48E2-B840-7153AEEA2E95}" type="slidenum">
              <a:rPr lang="es-ES" smtClean="0"/>
              <a:pPr/>
              <a:t>12</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a:p>
        </p:txBody>
      </p:sp>
      <p:sp>
        <p:nvSpPr>
          <p:cNvPr id="4" name="Slide Number Placeholder 3"/>
          <p:cNvSpPr>
            <a:spLocks noGrp="1"/>
          </p:cNvSpPr>
          <p:nvPr>
            <p:ph type="sldNum" sz="quarter" idx="10"/>
          </p:nvPr>
        </p:nvSpPr>
        <p:spPr/>
        <p:txBody>
          <a:bodyPr/>
          <a:lstStyle/>
          <a:p>
            <a:fld id="{2C652784-8C3B-48E2-B840-7153AEEA2E95}" type="slidenum">
              <a:rPr lang="es-ES" smtClean="0"/>
              <a:pPr/>
              <a:t>13</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RS" dirty="0" smtClean="0"/>
          </a:p>
          <a:p>
            <a:endParaRPr lang="sr-Latn-RS" dirty="0"/>
          </a:p>
        </p:txBody>
      </p:sp>
      <p:sp>
        <p:nvSpPr>
          <p:cNvPr id="4" name="Slide Number Placeholder 3"/>
          <p:cNvSpPr>
            <a:spLocks noGrp="1"/>
          </p:cNvSpPr>
          <p:nvPr>
            <p:ph type="sldNum" sz="quarter" idx="10"/>
          </p:nvPr>
        </p:nvSpPr>
        <p:spPr/>
        <p:txBody>
          <a:bodyPr/>
          <a:lstStyle/>
          <a:p>
            <a:fld id="{2C652784-8C3B-48E2-B840-7153AEEA2E95}" type="slidenum">
              <a:rPr lang="es-ES" smtClean="0"/>
              <a:pPr/>
              <a:t>14</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CD70FD5-A098-4DC6-9C4B-0DD420D3691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F2F20244-B12D-41BE-9A15-932BD13D18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ED2A029E-A3B7-42A0-B5B9-11F97EBD6B78}"/>
              </a:ext>
            </a:extLst>
          </p:cNvPr>
          <p:cNvSpPr>
            <a:spLocks noGrp="1"/>
          </p:cNvSpPr>
          <p:nvPr>
            <p:ph type="dt" sz="half" idx="10"/>
          </p:nvPr>
        </p:nvSpPr>
        <p:spPr/>
        <p:txBody>
          <a:bodyPr/>
          <a:lstStyle/>
          <a:p>
            <a:fld id="{A0B36E4C-BA33-4241-86CC-8DF1B0B96C83}" type="datetime1">
              <a:rPr lang="es-ES" smtClean="0"/>
              <a:pPr/>
              <a:t>28/05/2023</a:t>
            </a:fld>
            <a:endParaRPr lang="es-ES"/>
          </a:p>
        </p:txBody>
      </p:sp>
      <p:sp>
        <p:nvSpPr>
          <p:cNvPr id="5" name="Marcador de pie de página 4">
            <a:extLst>
              <a:ext uri="{FF2B5EF4-FFF2-40B4-BE49-F238E27FC236}">
                <a16:creationId xmlns:a16="http://schemas.microsoft.com/office/drawing/2014/main" xmlns="" id="{CA265B60-5996-4B84-A4D0-1D997BA0584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EB902EE1-AA38-4674-913E-F71C7482FCB5}"/>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176016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8C50732-A98B-49C4-8695-E5A0D2BD6496}"/>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62204BC0-E743-4B20-9A4D-C4CDCEB4A69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4568236-4921-430F-B7B8-6498740148CD}"/>
              </a:ext>
            </a:extLst>
          </p:cNvPr>
          <p:cNvSpPr>
            <a:spLocks noGrp="1"/>
          </p:cNvSpPr>
          <p:nvPr>
            <p:ph type="dt" sz="half" idx="10"/>
          </p:nvPr>
        </p:nvSpPr>
        <p:spPr/>
        <p:txBody>
          <a:bodyPr/>
          <a:lstStyle/>
          <a:p>
            <a:fld id="{F2675B1A-00BC-4D5C-BE9B-90F5115CF30A}" type="datetime1">
              <a:rPr lang="es-ES" smtClean="0"/>
              <a:pPr/>
              <a:t>28/05/2023</a:t>
            </a:fld>
            <a:endParaRPr lang="es-ES"/>
          </a:p>
        </p:txBody>
      </p:sp>
      <p:sp>
        <p:nvSpPr>
          <p:cNvPr id="5" name="Marcador de pie de página 4">
            <a:extLst>
              <a:ext uri="{FF2B5EF4-FFF2-40B4-BE49-F238E27FC236}">
                <a16:creationId xmlns:a16="http://schemas.microsoft.com/office/drawing/2014/main" xmlns="" id="{1D6C0870-85C6-45E6-9ABC-880A202E95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5FCA6107-9433-4AA0-AAAF-6E3FC829AEC1}"/>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74415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395F4DC4-55AF-48E1-B18B-F5967F5FD25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B1C9B52D-6C94-44DF-852C-C6AF1D4D31D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939A031-F11E-4878-B35F-1E1004A435DB}"/>
              </a:ext>
            </a:extLst>
          </p:cNvPr>
          <p:cNvSpPr>
            <a:spLocks noGrp="1"/>
          </p:cNvSpPr>
          <p:nvPr>
            <p:ph type="dt" sz="half" idx="10"/>
          </p:nvPr>
        </p:nvSpPr>
        <p:spPr/>
        <p:txBody>
          <a:bodyPr/>
          <a:lstStyle/>
          <a:p>
            <a:fld id="{0B7BFA63-E786-4858-86C1-75FE9E846F59}" type="datetime1">
              <a:rPr lang="es-ES" smtClean="0"/>
              <a:pPr/>
              <a:t>28/05/2023</a:t>
            </a:fld>
            <a:endParaRPr lang="es-ES"/>
          </a:p>
        </p:txBody>
      </p:sp>
      <p:sp>
        <p:nvSpPr>
          <p:cNvPr id="5" name="Marcador de pie de página 4">
            <a:extLst>
              <a:ext uri="{FF2B5EF4-FFF2-40B4-BE49-F238E27FC236}">
                <a16:creationId xmlns:a16="http://schemas.microsoft.com/office/drawing/2014/main" xmlns="" id="{15185E12-D220-413D-991F-B264338F0FF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964CB44D-0F2F-43DF-9FD3-DAE4E2C2C7DF}"/>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1120942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B5AE8F8-54AA-4EC6-A49F-353E70C47CB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E3A84A6-DFAE-4CEE-9EE4-FDD116C0AB8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0E28671C-734A-4170-8F94-84FAB79AE7C6}"/>
              </a:ext>
            </a:extLst>
          </p:cNvPr>
          <p:cNvSpPr>
            <a:spLocks noGrp="1"/>
          </p:cNvSpPr>
          <p:nvPr>
            <p:ph type="dt" sz="half" idx="10"/>
          </p:nvPr>
        </p:nvSpPr>
        <p:spPr/>
        <p:txBody>
          <a:bodyPr/>
          <a:lstStyle/>
          <a:p>
            <a:fld id="{1B350655-73A0-4572-A0ED-89A977D4F4B4}" type="datetime1">
              <a:rPr lang="es-ES" smtClean="0"/>
              <a:pPr/>
              <a:t>28/05/2023</a:t>
            </a:fld>
            <a:endParaRPr lang="es-ES"/>
          </a:p>
        </p:txBody>
      </p:sp>
      <p:sp>
        <p:nvSpPr>
          <p:cNvPr id="5" name="Marcador de pie de página 4">
            <a:extLst>
              <a:ext uri="{FF2B5EF4-FFF2-40B4-BE49-F238E27FC236}">
                <a16:creationId xmlns:a16="http://schemas.microsoft.com/office/drawing/2014/main" xmlns="" id="{9050405B-6A76-46F1-A849-AA756EA4112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11C09FAE-A759-4A77-931D-4F7511C098D0}"/>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91846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F0790EE-90E0-4302-935F-4D0993D9C7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3EF15C41-A530-4970-827C-8726006BC3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A90DF606-F28A-444F-A994-5E5772E09886}"/>
              </a:ext>
            </a:extLst>
          </p:cNvPr>
          <p:cNvSpPr>
            <a:spLocks noGrp="1"/>
          </p:cNvSpPr>
          <p:nvPr>
            <p:ph type="dt" sz="half" idx="10"/>
          </p:nvPr>
        </p:nvSpPr>
        <p:spPr/>
        <p:txBody>
          <a:bodyPr/>
          <a:lstStyle/>
          <a:p>
            <a:fld id="{D6440607-1A33-41AC-B862-4CAF17F88E26}" type="datetime1">
              <a:rPr lang="es-ES" smtClean="0"/>
              <a:pPr/>
              <a:t>28/05/2023</a:t>
            </a:fld>
            <a:endParaRPr lang="es-ES"/>
          </a:p>
        </p:txBody>
      </p:sp>
      <p:sp>
        <p:nvSpPr>
          <p:cNvPr id="5" name="Marcador de pie de página 4">
            <a:extLst>
              <a:ext uri="{FF2B5EF4-FFF2-40B4-BE49-F238E27FC236}">
                <a16:creationId xmlns:a16="http://schemas.microsoft.com/office/drawing/2014/main" xmlns="" id="{D4F6F367-2509-45A1-ACA6-B85720C0F0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7E5FB4F6-95E8-41B2-8101-4B901C32EE9E}"/>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528777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42C0FE4-04A5-4624-BA14-E9B37A24F3C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43C33417-3D9E-4F87-A7E3-023087B6AB0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0056555C-72D9-4F5F-A9FB-FA9C422C6AE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4C79B9F5-6F20-4120-9D66-609FB2FB6ACE}"/>
              </a:ext>
            </a:extLst>
          </p:cNvPr>
          <p:cNvSpPr>
            <a:spLocks noGrp="1"/>
          </p:cNvSpPr>
          <p:nvPr>
            <p:ph type="dt" sz="half" idx="10"/>
          </p:nvPr>
        </p:nvSpPr>
        <p:spPr/>
        <p:txBody>
          <a:bodyPr/>
          <a:lstStyle/>
          <a:p>
            <a:fld id="{F03E074E-C988-44AA-B7AC-4743966D7C5E}" type="datetime1">
              <a:rPr lang="es-ES" smtClean="0"/>
              <a:pPr/>
              <a:t>28/05/2023</a:t>
            </a:fld>
            <a:endParaRPr lang="es-ES"/>
          </a:p>
        </p:txBody>
      </p:sp>
      <p:sp>
        <p:nvSpPr>
          <p:cNvPr id="6" name="Marcador de pie de página 5">
            <a:extLst>
              <a:ext uri="{FF2B5EF4-FFF2-40B4-BE49-F238E27FC236}">
                <a16:creationId xmlns:a16="http://schemas.microsoft.com/office/drawing/2014/main" xmlns="" id="{B5F87CC6-1D3B-4158-A7A0-A2A32D607E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5AD72249-8272-4B2C-9857-C32F664C616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565929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106522-A128-416E-84CD-08B9EA6EBC2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1E11F401-21EA-4E7D-94EF-6C679EC7E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94628985-55D7-451C-A526-43C48677D82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F636CECD-9B69-435F-96F5-26B059F357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D286C22D-7A86-48CE-918E-679C384C7B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42C41C32-983D-43BE-936D-42F8AA170709}"/>
              </a:ext>
            </a:extLst>
          </p:cNvPr>
          <p:cNvSpPr>
            <a:spLocks noGrp="1"/>
          </p:cNvSpPr>
          <p:nvPr>
            <p:ph type="dt" sz="half" idx="10"/>
          </p:nvPr>
        </p:nvSpPr>
        <p:spPr/>
        <p:txBody>
          <a:bodyPr/>
          <a:lstStyle/>
          <a:p>
            <a:fld id="{7ACCE1C9-C2BB-4A64-81D6-C3A3F6D5C0B7}" type="datetime1">
              <a:rPr lang="es-ES" smtClean="0"/>
              <a:pPr/>
              <a:t>28/05/2023</a:t>
            </a:fld>
            <a:endParaRPr lang="es-ES"/>
          </a:p>
        </p:txBody>
      </p:sp>
      <p:sp>
        <p:nvSpPr>
          <p:cNvPr id="8" name="Marcador de pie de página 7">
            <a:extLst>
              <a:ext uri="{FF2B5EF4-FFF2-40B4-BE49-F238E27FC236}">
                <a16:creationId xmlns:a16="http://schemas.microsoft.com/office/drawing/2014/main" xmlns="" id="{5F816196-160A-41A2-ACF6-BA9A0690986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F1E86A4B-D925-4631-B3CD-A82DCD3EA938}"/>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467165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9B1D7BB-E23F-4A0C-8CF9-605FE10CA30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3C9C3EDE-C509-44ED-B0A5-E687027A65B3}"/>
              </a:ext>
            </a:extLst>
          </p:cNvPr>
          <p:cNvSpPr>
            <a:spLocks noGrp="1"/>
          </p:cNvSpPr>
          <p:nvPr>
            <p:ph type="dt" sz="half" idx="10"/>
          </p:nvPr>
        </p:nvSpPr>
        <p:spPr/>
        <p:txBody>
          <a:bodyPr/>
          <a:lstStyle/>
          <a:p>
            <a:fld id="{F44AA307-3576-49B5-9F6B-A8C1A939E865}" type="datetime1">
              <a:rPr lang="es-ES" smtClean="0"/>
              <a:pPr/>
              <a:t>28/05/2023</a:t>
            </a:fld>
            <a:endParaRPr lang="es-ES"/>
          </a:p>
        </p:txBody>
      </p:sp>
      <p:sp>
        <p:nvSpPr>
          <p:cNvPr id="4" name="Marcador de pie de página 3">
            <a:extLst>
              <a:ext uri="{FF2B5EF4-FFF2-40B4-BE49-F238E27FC236}">
                <a16:creationId xmlns:a16="http://schemas.microsoft.com/office/drawing/2014/main" xmlns="" id="{3D6BA4B7-0717-44D3-BDD7-09F2C2775E1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F209A16D-F6E0-46AC-A595-BBAF00AFAFC9}"/>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94457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8C4D2F6F-1C00-4643-AADE-0DE023BC7F75}"/>
              </a:ext>
            </a:extLst>
          </p:cNvPr>
          <p:cNvSpPr>
            <a:spLocks noGrp="1"/>
          </p:cNvSpPr>
          <p:nvPr>
            <p:ph type="dt" sz="half" idx="10"/>
          </p:nvPr>
        </p:nvSpPr>
        <p:spPr/>
        <p:txBody>
          <a:bodyPr/>
          <a:lstStyle/>
          <a:p>
            <a:fld id="{97FEC523-BCCE-4ECD-8234-B2488EC01DDC}" type="datetime1">
              <a:rPr lang="es-ES" smtClean="0"/>
              <a:pPr/>
              <a:t>28/05/2023</a:t>
            </a:fld>
            <a:endParaRPr lang="es-ES"/>
          </a:p>
        </p:txBody>
      </p:sp>
      <p:sp>
        <p:nvSpPr>
          <p:cNvPr id="3" name="Marcador de pie de página 2">
            <a:extLst>
              <a:ext uri="{FF2B5EF4-FFF2-40B4-BE49-F238E27FC236}">
                <a16:creationId xmlns:a16="http://schemas.microsoft.com/office/drawing/2014/main" xmlns="" id="{39F932C9-B9F8-48B4-AC79-E80EE37BE3F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6D38949E-5608-4959-AD83-E346A983C39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70152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1EDBFB-EF15-4190-8F57-177C1FF994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8F49A0EA-6264-4C5B-824B-9753C2D965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95027CB7-1C45-4F76-89DD-44F0FE8D3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8ACA933-CE95-4AF5-A855-A2F73FE3A465}"/>
              </a:ext>
            </a:extLst>
          </p:cNvPr>
          <p:cNvSpPr>
            <a:spLocks noGrp="1"/>
          </p:cNvSpPr>
          <p:nvPr>
            <p:ph type="dt" sz="half" idx="10"/>
          </p:nvPr>
        </p:nvSpPr>
        <p:spPr/>
        <p:txBody>
          <a:bodyPr/>
          <a:lstStyle/>
          <a:p>
            <a:fld id="{D6B4E37E-02D6-4787-9E7E-C67D39D18183}" type="datetime1">
              <a:rPr lang="es-ES" smtClean="0"/>
              <a:pPr/>
              <a:t>28/05/2023</a:t>
            </a:fld>
            <a:endParaRPr lang="es-ES"/>
          </a:p>
        </p:txBody>
      </p:sp>
      <p:sp>
        <p:nvSpPr>
          <p:cNvPr id="6" name="Marcador de pie de página 5">
            <a:extLst>
              <a:ext uri="{FF2B5EF4-FFF2-40B4-BE49-F238E27FC236}">
                <a16:creationId xmlns:a16="http://schemas.microsoft.com/office/drawing/2014/main" xmlns="" id="{A5F10AB8-29A9-4DC5-9F7F-D4CF7556FAB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CB7A037-2F9B-4A08-AC96-23C669A2D91C}"/>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23952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AE608A4-B3B5-478E-A56F-A90D81145DA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262809A9-4EAF-461E-ACC3-B7CCCAC50F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a:extLst>
              <a:ext uri="{FF2B5EF4-FFF2-40B4-BE49-F238E27FC236}">
                <a16:creationId xmlns:a16="http://schemas.microsoft.com/office/drawing/2014/main" xmlns="" id="{0272C6F3-8ABD-4F1F-A7A1-C4AC62B81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FAFCF432-4DCF-4BDA-89BA-59373413394E}"/>
              </a:ext>
            </a:extLst>
          </p:cNvPr>
          <p:cNvSpPr>
            <a:spLocks noGrp="1"/>
          </p:cNvSpPr>
          <p:nvPr>
            <p:ph type="dt" sz="half" idx="10"/>
          </p:nvPr>
        </p:nvSpPr>
        <p:spPr/>
        <p:txBody>
          <a:bodyPr/>
          <a:lstStyle/>
          <a:p>
            <a:fld id="{0B42C714-607E-4B5E-A66A-302C9B6F6671}" type="datetime1">
              <a:rPr lang="es-ES" smtClean="0"/>
              <a:pPr/>
              <a:t>28/05/2023</a:t>
            </a:fld>
            <a:endParaRPr lang="es-ES"/>
          </a:p>
        </p:txBody>
      </p:sp>
      <p:sp>
        <p:nvSpPr>
          <p:cNvPr id="6" name="Marcador de pie de página 5">
            <a:extLst>
              <a:ext uri="{FF2B5EF4-FFF2-40B4-BE49-F238E27FC236}">
                <a16:creationId xmlns:a16="http://schemas.microsoft.com/office/drawing/2014/main" xmlns="" id="{97AA4AF4-CDFC-4B00-80F0-19F706C9F1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FF1AEA35-21BA-4D21-938A-4DE39A51FEE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413054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02385FE3-1265-43EC-B40B-F148D82369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0C92FCD8-3AF2-4DFC-8583-5654A051EE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826B81D-562D-413E-B6EC-984FD7433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A4E956-60FF-4E63-A4CA-3B59A3DCB9CC}" type="datetime1">
              <a:rPr lang="es-ES" smtClean="0"/>
              <a:pPr/>
              <a:t>28/05/2023</a:t>
            </a:fld>
            <a:endParaRPr lang="es-ES"/>
          </a:p>
        </p:txBody>
      </p:sp>
      <p:sp>
        <p:nvSpPr>
          <p:cNvPr id="5" name="Marcador de pie de página 4">
            <a:extLst>
              <a:ext uri="{FF2B5EF4-FFF2-40B4-BE49-F238E27FC236}">
                <a16:creationId xmlns:a16="http://schemas.microsoft.com/office/drawing/2014/main" xmlns="" id="{F12687D7-BC1E-4DFF-B0F1-0C4D3B48D1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F102B6FC-D070-47BD-89C6-DB76EAFD0C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411240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diagramQuickStyle" Target="../diagrams/quickStyle4.xml"/><Relationship Id="rId3" Type="http://schemas.openxmlformats.org/officeDocument/2006/relationships/image" Target="../media/image17.png"/><Relationship Id="rId7" Type="http://schemas.openxmlformats.org/officeDocument/2006/relationships/diagramLayout" Target="../diagrams/layout3.xml"/><Relationship Id="rId12" Type="http://schemas.openxmlformats.org/officeDocument/2006/relationships/diagramLayout" Target="../diagrams/layout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diagramData" Target="../diagrams/data4.xml"/><Relationship Id="rId5" Type="http://schemas.openxmlformats.org/officeDocument/2006/relationships/image" Target="../media/image19.png"/><Relationship Id="rId15" Type="http://schemas.microsoft.com/office/2007/relationships/diagramDrawing" Target="../diagrams/drawing4.xml"/><Relationship Id="rId10" Type="http://schemas.microsoft.com/office/2007/relationships/diagramDrawing" Target="../diagrams/drawing3.xml"/><Relationship Id="rId4" Type="http://schemas.openxmlformats.org/officeDocument/2006/relationships/image" Target="../media/image3.jpeg"/><Relationship Id="rId9" Type="http://schemas.openxmlformats.org/officeDocument/2006/relationships/diagramColors" Target="../diagrams/colors3.xml"/><Relationship Id="rId14" Type="http://schemas.openxmlformats.org/officeDocument/2006/relationships/diagramColors" Target="../diagrams/colors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ps.org.uk/psychologist/delphi-method" TargetMode="External"/><Relationship Id="rId2" Type="http://schemas.openxmlformats.org/officeDocument/2006/relationships/hyperlink" Target="https://doi.org/10.1007/s13162-020-00161-0"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oi.org/10.1177/1049731521100618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3D6309B6-CFEA-4166-BB99-2EBCCF0E9C36}"/>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54178"/>
            <a:ext cx="12192000" cy="6858000"/>
          </a:xfrm>
          <a:prstGeom prst="rect">
            <a:avLst/>
          </a:prstGeom>
        </p:spPr>
      </p:pic>
      <p:sp>
        <p:nvSpPr>
          <p:cNvPr id="2" name="Título 1">
            <a:extLst>
              <a:ext uri="{FF2B5EF4-FFF2-40B4-BE49-F238E27FC236}">
                <a16:creationId xmlns:a16="http://schemas.microsoft.com/office/drawing/2014/main" xmlns="" id="{9C63FF69-ADD7-4A4B-B14F-4FDFDBFBCB23}"/>
              </a:ext>
            </a:extLst>
          </p:cNvPr>
          <p:cNvSpPr>
            <a:spLocks noGrp="1"/>
          </p:cNvSpPr>
          <p:nvPr>
            <p:ph type="ctrTitle"/>
          </p:nvPr>
        </p:nvSpPr>
        <p:spPr>
          <a:xfrm>
            <a:off x="382984" y="1326996"/>
            <a:ext cx="6266543" cy="1282700"/>
          </a:xfrm>
        </p:spPr>
        <p:txBody>
          <a:bodyPr>
            <a:noAutofit/>
          </a:bodyPr>
          <a:lstStyle/>
          <a:p>
            <a:r>
              <a:rPr lang="es-ES" sz="4400" dirty="0">
                <a:solidFill>
                  <a:schemeClr val="bg1"/>
                </a:solidFill>
                <a:latin typeface="Arial" panose="020B0604020202020204" pitchFamily="34" charset="0"/>
                <a:cs typeface="Arial" panose="020B0604020202020204" pitchFamily="34" charset="0"/>
              </a:rPr>
              <a:t>THE EUROPEAN FAMILY SUPPORT NETWORK</a:t>
            </a:r>
          </a:p>
        </p:txBody>
      </p:sp>
      <p:sp>
        <p:nvSpPr>
          <p:cNvPr id="13" name="Marcador de número de diapositiva 12">
            <a:extLst>
              <a:ext uri="{FF2B5EF4-FFF2-40B4-BE49-F238E27FC236}">
                <a16:creationId xmlns:a16="http://schemas.microsoft.com/office/drawing/2014/main" xmlns="" id="{D054D67C-28F6-454E-8668-4404F056F8F4}"/>
              </a:ext>
            </a:extLst>
          </p:cNvPr>
          <p:cNvSpPr>
            <a:spLocks noGrp="1"/>
          </p:cNvSpPr>
          <p:nvPr>
            <p:ph type="sldNum" sz="quarter" idx="12"/>
          </p:nvPr>
        </p:nvSpPr>
        <p:spPr/>
        <p:txBody>
          <a:bodyPr/>
          <a:lstStyle/>
          <a:p>
            <a:fld id="{489A6DF4-A07D-47D0-8758-60FAF3B61B84}" type="slidenum">
              <a:rPr lang="es-ES" smtClean="0"/>
              <a:pPr/>
              <a:t>1</a:t>
            </a:fld>
            <a:endParaRPr lang="es-ES"/>
          </a:p>
        </p:txBody>
      </p:sp>
      <p:pic>
        <p:nvPicPr>
          <p:cNvPr id="8"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173371" y="4522642"/>
            <a:ext cx="2599529" cy="1944833"/>
          </a:xfrm>
          <a:prstGeom prst="rect">
            <a:avLst/>
          </a:prstGeom>
          <a:noFill/>
          <a:ln>
            <a:noFill/>
          </a:ln>
          <a:extLst>
            <a:ext uri="{53640926-AAD7-44D8-BBD7-CCE9431645EC}">
              <a14:shadowObscured xmlns:a14="http://schemas.microsoft.com/office/drawing/2010/main" xmlns=""/>
            </a:ext>
          </a:extLst>
        </p:spPr>
      </p:pic>
      <p:pic>
        <p:nvPicPr>
          <p:cNvPr id="4" name="Imagen 3" descr="Imagen que contiene Interfaz de usuario gráfica&#10;&#10;Descripción generada automáticamente">
            <a:extLst>
              <a:ext uri="{FF2B5EF4-FFF2-40B4-BE49-F238E27FC236}">
                <a16:creationId xmlns:a16="http://schemas.microsoft.com/office/drawing/2014/main" xmlns="" id="{E4FE44D7-E713-47DB-A216-F6A4290C925D}"/>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21311" y="6008878"/>
            <a:ext cx="4175760" cy="694944"/>
          </a:xfrm>
          <a:prstGeom prst="rect">
            <a:avLst/>
          </a:prstGeom>
        </p:spPr>
      </p:pic>
      <p:sp>
        <p:nvSpPr>
          <p:cNvPr id="3" name="CuadroTexto 2">
            <a:extLst>
              <a:ext uri="{FF2B5EF4-FFF2-40B4-BE49-F238E27FC236}">
                <a16:creationId xmlns:a16="http://schemas.microsoft.com/office/drawing/2014/main" xmlns="" id="{F1425F7D-F9CA-5CB5-AF5A-FB7C82073166}"/>
              </a:ext>
            </a:extLst>
          </p:cNvPr>
          <p:cNvSpPr txBox="1"/>
          <p:nvPr/>
        </p:nvSpPr>
        <p:spPr>
          <a:xfrm>
            <a:off x="7353300" y="1968346"/>
            <a:ext cx="4419600" cy="2431435"/>
          </a:xfrm>
          <a:prstGeom prst="rect">
            <a:avLst/>
          </a:prstGeom>
          <a:noFill/>
        </p:spPr>
        <p:txBody>
          <a:bodyPr wrap="square" rtlCol="0">
            <a:spAutoFit/>
          </a:bodyPr>
          <a:lstStyle/>
          <a:p>
            <a:pPr algn="ctr"/>
            <a:r>
              <a:rPr lang="es-ES" sz="3200" dirty="0">
                <a:solidFill>
                  <a:srgbClr val="2D3778"/>
                </a:solidFill>
              </a:rPr>
              <a:t>Training School</a:t>
            </a:r>
          </a:p>
          <a:p>
            <a:pPr algn="ctr"/>
            <a:r>
              <a:rPr lang="es-ES" sz="2400" dirty="0">
                <a:solidFill>
                  <a:srgbClr val="2D3778"/>
                </a:solidFill>
              </a:rPr>
              <a:t>FAMILY SUPPORT SKILLS:</a:t>
            </a:r>
          </a:p>
          <a:p>
            <a:pPr algn="ctr"/>
            <a:r>
              <a:rPr lang="es-ES" sz="2400" dirty="0">
                <a:solidFill>
                  <a:srgbClr val="2D3778"/>
                </a:solidFill>
              </a:rPr>
              <a:t>Creating an agenda for family workforce skills research </a:t>
            </a:r>
            <a:r>
              <a:rPr lang="es-ES" sz="2400" dirty="0" smtClean="0">
                <a:solidFill>
                  <a:srgbClr val="2D3778"/>
                </a:solidFill>
              </a:rPr>
              <a:t>development</a:t>
            </a:r>
            <a:endParaRPr lang="sr-Latn-RS" sz="2400" dirty="0" smtClean="0">
              <a:solidFill>
                <a:srgbClr val="2D3778"/>
              </a:solidFill>
            </a:endParaRPr>
          </a:p>
          <a:p>
            <a:pPr algn="ctr"/>
            <a:r>
              <a:rPr lang="sr-Latn-RS" sz="2400" dirty="0" smtClean="0">
                <a:solidFill>
                  <a:srgbClr val="2D3778"/>
                </a:solidFill>
              </a:rPr>
              <a:t>Belgrade May 9-11 2023.</a:t>
            </a:r>
            <a:endParaRPr lang="es-ES" sz="2400" dirty="0">
              <a:solidFill>
                <a:srgbClr val="2D3778"/>
              </a:solidFill>
            </a:endParaRPr>
          </a:p>
        </p:txBody>
      </p:sp>
      <p:sp>
        <p:nvSpPr>
          <p:cNvPr id="9" name="Título 1">
            <a:extLst>
              <a:ext uri="{FF2B5EF4-FFF2-40B4-BE49-F238E27FC236}">
                <a16:creationId xmlns:a16="http://schemas.microsoft.com/office/drawing/2014/main" xmlns="" id="{9C63FF69-ADD7-4A4B-B14F-4FDFDBFBCB23}"/>
              </a:ext>
            </a:extLst>
          </p:cNvPr>
          <p:cNvSpPr txBox="1">
            <a:spLocks/>
          </p:cNvSpPr>
          <p:nvPr/>
        </p:nvSpPr>
        <p:spPr>
          <a:xfrm>
            <a:off x="759371" y="3294993"/>
            <a:ext cx="7249511" cy="1864109"/>
          </a:xfrm>
          <a:prstGeom prst="rect">
            <a:avLst/>
          </a:prstGeom>
        </p:spPr>
        <p:txBody>
          <a:bodyPr vert="horz" lIns="91440" tIns="45720" rIns="91440" bIns="45720" rtlCol="0" anchor="b">
            <a:normAutofit fontScale="85000" lnSpcReduction="2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smtClean="0">
                <a:ln>
                  <a:noFill/>
                </a:ln>
                <a:solidFill>
                  <a:srgbClr val="2D3778"/>
                </a:solidFill>
                <a:effectLst/>
                <a:uLnTx/>
                <a:uFillTx/>
                <a:latin typeface="Arial" panose="020B0604020202020204" pitchFamily="34" charset="0"/>
                <a:ea typeface="+mj-ea"/>
                <a:cs typeface="Arial" panose="020B0604020202020204" pitchFamily="34" charset="0"/>
              </a:rPr>
              <a:t>CONCEPTUALIZATION </a:t>
            </a:r>
            <a:br>
              <a:rPr kumimoji="0" lang="en-GB" sz="6000" b="1" i="0" u="none" strike="noStrike" kern="1200" cap="none" spc="0" normalizeH="0" baseline="0" noProof="0" dirty="0" smtClean="0">
                <a:ln>
                  <a:noFill/>
                </a:ln>
                <a:solidFill>
                  <a:srgbClr val="2D3778"/>
                </a:solidFill>
                <a:effectLst/>
                <a:uLnTx/>
                <a:uFillTx/>
                <a:latin typeface="Arial" panose="020B0604020202020204" pitchFamily="34" charset="0"/>
                <a:ea typeface="+mj-ea"/>
                <a:cs typeface="Arial" panose="020B0604020202020204" pitchFamily="34" charset="0"/>
              </a:rPr>
            </a:br>
            <a:r>
              <a:rPr kumimoji="0" lang="en-GB" sz="6000" b="1" i="0" u="none" strike="noStrike" kern="1200" cap="none" spc="0" normalizeH="0" baseline="0" noProof="0" dirty="0" smtClean="0">
                <a:ln>
                  <a:noFill/>
                </a:ln>
                <a:solidFill>
                  <a:srgbClr val="2D3778"/>
                </a:solidFill>
                <a:effectLst/>
                <a:uLnTx/>
                <a:uFillTx/>
                <a:latin typeface="Arial" panose="020B0604020202020204" pitchFamily="34" charset="0"/>
                <a:ea typeface="+mj-ea"/>
                <a:cs typeface="Arial" panose="020B0604020202020204" pitchFamily="34" charset="0"/>
              </a:rPr>
              <a:t>of family support workforce skills</a:t>
            </a:r>
            <a:endPar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10" name="CuadroTexto 3">
            <a:extLst>
              <a:ext uri="{FF2B5EF4-FFF2-40B4-BE49-F238E27FC236}">
                <a16:creationId xmlns:a16="http://schemas.microsoft.com/office/drawing/2014/main" xmlns="" id="{93184693-2154-488D-86E1-49B091E39687}"/>
              </a:ext>
            </a:extLst>
          </p:cNvPr>
          <p:cNvSpPr txBox="1"/>
          <p:nvPr/>
        </p:nvSpPr>
        <p:spPr>
          <a:xfrm>
            <a:off x="1231024" y="5281449"/>
            <a:ext cx="9442231" cy="1200329"/>
          </a:xfrm>
          <a:prstGeom prst="rect">
            <a:avLst/>
          </a:prstGeom>
          <a:noFill/>
        </p:spPr>
        <p:txBody>
          <a:bodyPr wrap="square" rtlCol="0">
            <a:spAutoFit/>
          </a:bodyPr>
          <a:lstStyle/>
          <a:p>
            <a:r>
              <a:rPr lang="en-GB" sz="2400" dirty="0" smtClean="0">
                <a:latin typeface="Arial" pitchFamily="34" charset="0"/>
                <a:cs typeface="Arial" pitchFamily="34" charset="0"/>
              </a:rPr>
              <a:t>Nevenka Žegarac, </a:t>
            </a:r>
            <a:r>
              <a:rPr lang="en-GB" sz="2400" i="1" dirty="0" smtClean="0">
                <a:latin typeface="Arial" pitchFamily="34" charset="0"/>
                <a:cs typeface="Arial" pitchFamily="34" charset="0"/>
              </a:rPr>
              <a:t>University of Belgrade</a:t>
            </a:r>
            <a:r>
              <a:rPr lang="en-GB" sz="2400" dirty="0">
                <a:latin typeface="Arial" pitchFamily="34" charset="0"/>
                <a:cs typeface="Arial" pitchFamily="34" charset="0"/>
              </a:rPr>
              <a:t> </a:t>
            </a:r>
            <a:endParaRPr lang="en-GB" sz="2400" dirty="0" smtClean="0">
              <a:latin typeface="Arial" pitchFamily="34" charset="0"/>
              <a:cs typeface="Arial" pitchFamily="34" charset="0"/>
            </a:endParaRPr>
          </a:p>
          <a:p>
            <a:r>
              <a:rPr lang="en-GB" sz="2400" dirty="0" smtClean="0">
                <a:latin typeface="Arial" pitchFamily="34" charset="0"/>
                <a:cs typeface="Arial" pitchFamily="34" charset="0"/>
              </a:rPr>
              <a:t>John </a:t>
            </a:r>
            <a:r>
              <a:rPr lang="en-GB" sz="2400" dirty="0">
                <a:latin typeface="Arial" pitchFamily="34" charset="0"/>
                <a:cs typeface="Arial" pitchFamily="34" charset="0"/>
              </a:rPr>
              <a:t>Canavan, </a:t>
            </a:r>
            <a:r>
              <a:rPr lang="en-GB" sz="2400" i="1" dirty="0">
                <a:latin typeface="Arial" pitchFamily="34" charset="0"/>
                <a:cs typeface="Arial" pitchFamily="34" charset="0"/>
              </a:rPr>
              <a:t>University</a:t>
            </a:r>
            <a:r>
              <a:rPr lang="en-GB" sz="2400" dirty="0">
                <a:latin typeface="Arial" pitchFamily="34" charset="0"/>
                <a:cs typeface="Arial" pitchFamily="34" charset="0"/>
              </a:rPr>
              <a:t> of </a:t>
            </a:r>
            <a:r>
              <a:rPr lang="en-GB" sz="2400" i="1" dirty="0" smtClean="0">
                <a:latin typeface="Arial" pitchFamily="34" charset="0"/>
                <a:cs typeface="Arial" pitchFamily="34" charset="0"/>
              </a:rPr>
              <a:t>Galway</a:t>
            </a:r>
          </a:p>
          <a:p>
            <a:endParaRPr lang="en-GB" sz="2400" dirty="0">
              <a:latin typeface="Arial" pitchFamily="34" charset="0"/>
              <a:cs typeface="Arial" pitchFamily="34" charset="0"/>
            </a:endParaRPr>
          </a:p>
        </p:txBody>
      </p:sp>
    </p:spTree>
    <p:extLst>
      <p:ext uri="{BB962C8B-B14F-4D97-AF65-F5344CB8AC3E}">
        <p14:creationId xmlns:p14="http://schemas.microsoft.com/office/powerpoint/2010/main" xmlns="" val="2877120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88732"/>
            <a:ext cx="10515600" cy="1325563"/>
          </a:xfrm>
        </p:spPr>
        <p:txBody>
          <a:bodyPr>
            <a:normAutofit/>
          </a:bodyPr>
          <a:lstStyle/>
          <a:p>
            <a:r>
              <a:rPr lang="sr-Latn-RS" b="1" dirty="0" smtClean="0">
                <a:solidFill>
                  <a:srgbClr val="2D3778"/>
                </a:solidFill>
                <a:latin typeface="Arial" panose="020B0604020202020204" pitchFamily="34" charset="0"/>
                <a:cs typeface="Arial" panose="020B0604020202020204" pitchFamily="34" charset="0"/>
              </a:rPr>
              <a:t>STEPS in conceptualization</a:t>
            </a:r>
          </a:p>
        </p:txBody>
      </p:sp>
      <p:sp>
        <p:nvSpPr>
          <p:cNvPr id="3" name="Content Placeholder 2"/>
          <p:cNvSpPr>
            <a:spLocks noGrp="1"/>
          </p:cNvSpPr>
          <p:nvPr>
            <p:ph idx="1"/>
          </p:nvPr>
        </p:nvSpPr>
        <p:spPr>
          <a:xfrm>
            <a:off x="590006" y="1975253"/>
            <a:ext cx="10515600" cy="4351338"/>
          </a:xfrm>
        </p:spPr>
        <p:txBody>
          <a:bodyPr>
            <a:normAutofit fontScale="92500" lnSpcReduction="20000"/>
          </a:bodyPr>
          <a:lstStyle/>
          <a:p>
            <a:pPr>
              <a:buFont typeface="Wingdings" pitchFamily="2" charset="2"/>
              <a:buChar char="§"/>
            </a:pPr>
            <a:r>
              <a:rPr lang="sr-Latn-RS" dirty="0" smtClean="0">
                <a:latin typeface="Arial" pitchFamily="34" charset="0"/>
                <a:cs typeface="Arial" pitchFamily="34" charset="0"/>
              </a:rPr>
              <a:t>Initial</a:t>
            </a:r>
            <a:r>
              <a:rPr lang="en-US" dirty="0" smtClean="0">
                <a:latin typeface="Arial" pitchFamily="34" charset="0"/>
                <a:cs typeface="Arial" pitchFamily="34" charset="0"/>
              </a:rPr>
              <a:t> brainstorming</a:t>
            </a:r>
            <a:r>
              <a:rPr lang="sr-Latn-RS" dirty="0" smtClean="0">
                <a:latin typeface="Arial" pitchFamily="34" charset="0"/>
                <a:cs typeface="Arial" pitchFamily="34" charset="0"/>
              </a:rPr>
              <a:t> + </a:t>
            </a:r>
            <a:r>
              <a:rPr lang="en-US" dirty="0" smtClean="0">
                <a:latin typeface="Arial" pitchFamily="34" charset="0"/>
                <a:cs typeface="Arial" pitchFamily="34" charset="0"/>
              </a:rPr>
              <a:t>consult prior work to understand how others define the term in question</a:t>
            </a:r>
            <a:endParaRPr lang="sr-Latn-RS" dirty="0" smtClean="0">
              <a:latin typeface="Arial" pitchFamily="34" charset="0"/>
              <a:cs typeface="Arial" pitchFamily="34" charset="0"/>
            </a:endParaRPr>
          </a:p>
          <a:p>
            <a:pPr>
              <a:buFont typeface="Wingdings" pitchFamily="2" charset="2"/>
              <a:buChar char="§"/>
            </a:pPr>
            <a:r>
              <a:rPr lang="sr-Latn-RS" dirty="0" smtClean="0">
                <a:latin typeface="Arial" pitchFamily="34" charset="0"/>
                <a:cs typeface="Arial" pitchFamily="34" charset="0"/>
              </a:rPr>
              <a:t>To </a:t>
            </a:r>
            <a:r>
              <a:rPr lang="en-US" dirty="0" smtClean="0">
                <a:latin typeface="Arial" pitchFamily="34" charset="0"/>
                <a:cs typeface="Arial" pitchFamily="34" charset="0"/>
              </a:rPr>
              <a:t>consult previous research and theory to understand the </a:t>
            </a:r>
            <a:r>
              <a:rPr lang="sr-Latn-RS" dirty="0" smtClean="0">
                <a:latin typeface="Arial" pitchFamily="34" charset="0"/>
                <a:cs typeface="Arial" pitchFamily="34" charset="0"/>
              </a:rPr>
              <a:t>other </a:t>
            </a:r>
            <a:r>
              <a:rPr lang="en-US" dirty="0" smtClean="0">
                <a:latin typeface="Arial" pitchFamily="34" charset="0"/>
                <a:cs typeface="Arial" pitchFamily="34" charset="0"/>
              </a:rPr>
              <a:t>definitions </a:t>
            </a:r>
            <a:r>
              <a:rPr lang="sr-Latn-RS" dirty="0" smtClean="0">
                <a:latin typeface="Arial" pitchFamily="34" charset="0"/>
                <a:cs typeface="Arial" pitchFamily="34" charset="0"/>
              </a:rPr>
              <a:t> - to change or to rely on previous definitions; </a:t>
            </a:r>
            <a:r>
              <a:rPr lang="en-US" dirty="0" smtClean="0">
                <a:latin typeface="Arial" pitchFamily="34" charset="0"/>
                <a:cs typeface="Arial" pitchFamily="34" charset="0"/>
              </a:rPr>
              <a:t>help</a:t>
            </a:r>
            <a:r>
              <a:rPr lang="sr-Latn-RS" dirty="0" smtClean="0">
                <a:latin typeface="Arial" pitchFamily="34" charset="0"/>
                <a:cs typeface="Arial" pitchFamily="34" charset="0"/>
              </a:rPr>
              <a:t>s</a:t>
            </a:r>
            <a:r>
              <a:rPr lang="en-US" dirty="0" smtClean="0">
                <a:latin typeface="Arial" pitchFamily="34" charset="0"/>
                <a:cs typeface="Arial" pitchFamily="34" charset="0"/>
              </a:rPr>
              <a:t> in the process of refining research question</a:t>
            </a:r>
            <a:r>
              <a:rPr lang="sr-Latn-RS" dirty="0" smtClean="0">
                <a:latin typeface="Arial" pitchFamily="34" charset="0"/>
                <a:cs typeface="Arial" pitchFamily="34" charset="0"/>
              </a:rPr>
              <a:t>.</a:t>
            </a:r>
            <a:endParaRPr lang="sr-Latn-RS" dirty="0" smtClean="0"/>
          </a:p>
          <a:p>
            <a:pPr>
              <a:buFont typeface="Wingdings" pitchFamily="2" charset="2"/>
              <a:buChar char="§"/>
            </a:pPr>
            <a:r>
              <a:rPr lang="sr-Latn-RS" b="1" dirty="0" smtClean="0">
                <a:solidFill>
                  <a:srgbClr val="0070C0"/>
                </a:solidFill>
                <a:latin typeface="Arial" pitchFamily="34" charset="0"/>
                <a:cs typeface="Arial" pitchFamily="34" charset="0"/>
              </a:rPr>
              <a:t>Clear</a:t>
            </a:r>
            <a:r>
              <a:rPr lang="en-US" b="1" dirty="0" smtClean="0">
                <a:solidFill>
                  <a:srgbClr val="0070C0"/>
                </a:solidFill>
                <a:latin typeface="Arial" pitchFamily="34" charset="0"/>
                <a:cs typeface="Arial" pitchFamily="34" charset="0"/>
              </a:rPr>
              <a:t> definition</a:t>
            </a:r>
            <a:r>
              <a:rPr lang="sr-Latn-RS" dirty="0" smtClean="0">
                <a:latin typeface="Arial" pitchFamily="34" charset="0"/>
                <a:cs typeface="Arial" pitchFamily="34" charset="0"/>
              </a:rPr>
              <a:t>:</a:t>
            </a:r>
            <a:r>
              <a:rPr lang="en-US" dirty="0" smtClean="0">
                <a:latin typeface="Arial" pitchFamily="34" charset="0"/>
                <a:cs typeface="Arial" pitchFamily="34" charset="0"/>
              </a:rPr>
              <a:t> every term used will make sense to others</a:t>
            </a:r>
            <a:r>
              <a:rPr lang="sr-Latn-RS" dirty="0" smtClean="0">
                <a:latin typeface="Arial" pitchFamily="34" charset="0"/>
                <a:cs typeface="Arial" pitchFamily="34" charset="0"/>
              </a:rPr>
              <a:t>, including </a:t>
            </a:r>
            <a:r>
              <a:rPr lang="en-US" dirty="0" smtClean="0">
                <a:latin typeface="Arial" pitchFamily="34" charset="0"/>
                <a:cs typeface="Arial" pitchFamily="34" charset="0"/>
              </a:rPr>
              <a:t>terms used</a:t>
            </a:r>
            <a:r>
              <a:rPr lang="sr-Latn-RS" dirty="0" smtClean="0">
                <a:latin typeface="Arial" pitchFamily="34" charset="0"/>
                <a:cs typeface="Arial" pitchFamily="34" charset="0"/>
              </a:rPr>
              <a:t> </a:t>
            </a:r>
            <a:r>
              <a:rPr lang="en-US" dirty="0" smtClean="0">
                <a:latin typeface="Arial" pitchFamily="34" charset="0"/>
                <a:cs typeface="Arial" pitchFamily="34" charset="0"/>
              </a:rPr>
              <a:t>within definition</a:t>
            </a:r>
            <a:endParaRPr lang="sr-Latn-RS" dirty="0" smtClean="0">
              <a:latin typeface="Arial" pitchFamily="34" charset="0"/>
              <a:cs typeface="Arial" pitchFamily="34" charset="0"/>
            </a:endParaRPr>
          </a:p>
          <a:p>
            <a:pPr>
              <a:buFont typeface="Wingdings" pitchFamily="2" charset="2"/>
              <a:buChar char="§"/>
            </a:pPr>
            <a:r>
              <a:rPr lang="sr-Latn-RS" b="1" dirty="0" smtClean="0">
                <a:solidFill>
                  <a:srgbClr val="0070C0"/>
                </a:solidFill>
                <a:latin typeface="Arial" pitchFamily="34" charset="0"/>
                <a:cs typeface="Arial" pitchFamily="34" charset="0"/>
              </a:rPr>
              <a:t>Qualitative research</a:t>
            </a:r>
            <a:r>
              <a:rPr lang="sr-Latn-RS" dirty="0" smtClean="0">
                <a:latin typeface="Arial" pitchFamily="34" charset="0"/>
                <a:cs typeface="Arial" pitchFamily="34" charset="0"/>
              </a:rPr>
              <a:t>: working definition - </a:t>
            </a:r>
            <a:r>
              <a:rPr lang="en-US" dirty="0" smtClean="0">
                <a:latin typeface="Arial" pitchFamily="34" charset="0"/>
                <a:cs typeface="Arial" pitchFamily="34" charset="0"/>
              </a:rPr>
              <a:t>understandings and experiences of participants</a:t>
            </a:r>
            <a:r>
              <a:rPr lang="sr-Latn-RS" dirty="0" smtClean="0">
                <a:latin typeface="Arial" pitchFamily="34" charset="0"/>
                <a:cs typeface="Arial" pitchFamily="34" charset="0"/>
              </a:rPr>
              <a:t>, definition change over </a:t>
            </a:r>
            <a:r>
              <a:rPr lang="en-US" dirty="0" smtClean="0">
                <a:latin typeface="Arial" pitchFamily="34" charset="0"/>
                <a:cs typeface="Arial" pitchFamily="34" charset="0"/>
              </a:rPr>
              <a:t>the course of the </a:t>
            </a:r>
            <a:r>
              <a:rPr lang="sr-Latn-RS" dirty="0" smtClean="0">
                <a:latin typeface="Arial" pitchFamily="34" charset="0"/>
                <a:cs typeface="Arial" pitchFamily="34" charset="0"/>
              </a:rPr>
              <a:t>research</a:t>
            </a:r>
          </a:p>
          <a:p>
            <a:pPr>
              <a:buFont typeface="Wingdings" pitchFamily="2" charset="2"/>
              <a:buChar char="§"/>
            </a:pPr>
            <a:r>
              <a:rPr lang="sr-Latn-RS" b="1" dirty="0" smtClean="0">
                <a:solidFill>
                  <a:srgbClr val="0070C0"/>
                </a:solidFill>
                <a:latin typeface="Arial" pitchFamily="34" charset="0"/>
                <a:cs typeface="Arial" pitchFamily="34" charset="0"/>
              </a:rPr>
              <a:t>Qu</a:t>
            </a:r>
            <a:r>
              <a:rPr lang="en-IE" b="1" dirty="0" smtClean="0">
                <a:solidFill>
                  <a:srgbClr val="0070C0"/>
                </a:solidFill>
                <a:latin typeface="Arial" pitchFamily="34" charset="0"/>
                <a:cs typeface="Arial" pitchFamily="34" charset="0"/>
              </a:rPr>
              <a:t>a</a:t>
            </a:r>
            <a:r>
              <a:rPr lang="sr-Latn-RS" b="1" dirty="0" smtClean="0">
                <a:solidFill>
                  <a:srgbClr val="0070C0"/>
                </a:solidFill>
                <a:latin typeface="Arial" pitchFamily="34" charset="0"/>
                <a:cs typeface="Arial" pitchFamily="34" charset="0"/>
              </a:rPr>
              <a:t>ntitative</a:t>
            </a:r>
            <a:r>
              <a:rPr lang="en-US" b="1" dirty="0" smtClean="0">
                <a:solidFill>
                  <a:srgbClr val="0070C0"/>
                </a:solidFill>
                <a:latin typeface="Arial" pitchFamily="34" charset="0"/>
                <a:cs typeface="Arial" pitchFamily="34" charset="0"/>
              </a:rPr>
              <a:t> research</a:t>
            </a:r>
            <a:r>
              <a:rPr lang="sr-Latn-RS" b="1" dirty="0" smtClean="0">
                <a:solidFill>
                  <a:srgbClr val="0070C0"/>
                </a:solidFill>
                <a:latin typeface="Arial" pitchFamily="34" charset="0"/>
                <a:cs typeface="Arial" pitchFamily="34" charset="0"/>
              </a:rPr>
              <a:t>:</a:t>
            </a:r>
            <a:r>
              <a:rPr lang="sr-Latn-RS" dirty="0" smtClean="0">
                <a:latin typeface="Arial" pitchFamily="34" charset="0"/>
                <a:cs typeface="Arial" pitchFamily="34" charset="0"/>
              </a:rPr>
              <a:t> </a:t>
            </a:r>
            <a:r>
              <a:rPr lang="en-US" dirty="0" smtClean="0">
                <a:latin typeface="Arial" pitchFamily="34" charset="0"/>
                <a:cs typeface="Arial" pitchFamily="34" charset="0"/>
              </a:rPr>
              <a:t>definitions must be completely set in stone before the inquiry can begin</a:t>
            </a:r>
            <a:endParaRPr lang="sr-Latn-RS" dirty="0" smtClean="0">
              <a:latin typeface="Arial" pitchFamily="34" charset="0"/>
              <a:cs typeface="Arial" pitchFamily="34" charset="0"/>
            </a:endParaRPr>
          </a:p>
          <a:p>
            <a:pPr>
              <a:buFont typeface="Wingdings" pitchFamily="2" charset="2"/>
              <a:buChar char="§"/>
            </a:pPr>
            <a:endParaRPr lang="sr-Latn-RS"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10</a:t>
            </a:fld>
            <a:endParaRPr lang="es-ES"/>
          </a:p>
        </p:txBody>
      </p:sp>
      <p:pic>
        <p:nvPicPr>
          <p:cNvPr id="5" name="Picture 4" descr="Five Steps Towards an Embedded Coaching and CPD Culture. – teacherhead"/>
          <p:cNvPicPr/>
          <p:nvPr/>
        </p:nvPicPr>
        <p:blipFill>
          <a:blip r:embed="rId3" cstate="print"/>
          <a:srcRect/>
          <a:stretch>
            <a:fillRect/>
          </a:stretch>
        </p:blipFill>
        <p:spPr bwMode="auto">
          <a:xfrm>
            <a:off x="9241790" y="346841"/>
            <a:ext cx="2950210" cy="1552575"/>
          </a:xfrm>
          <a:prstGeom prst="rect">
            <a:avLst/>
          </a:prstGeom>
          <a:noFill/>
          <a:ln w="9525">
            <a:noFill/>
            <a:miter lim="800000"/>
            <a:headEnd/>
            <a:tailEnd/>
          </a:ln>
        </p:spPr>
      </p:pic>
      <p:pic>
        <p:nvPicPr>
          <p:cNvPr id="6"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472966" y="0"/>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RS" b="1" dirty="0" smtClean="0">
                <a:solidFill>
                  <a:srgbClr val="2D3778"/>
                </a:solidFill>
                <a:latin typeface="Arial" panose="020B0604020202020204" pitchFamily="34" charset="0"/>
                <a:cs typeface="Arial" panose="020B0604020202020204" pitchFamily="34" charset="0"/>
              </a:rPr>
              <a:t>Multi</a:t>
            </a:r>
            <a:r>
              <a:rPr lang="en-IE" b="1" dirty="0" smtClean="0">
                <a:solidFill>
                  <a:srgbClr val="2D3778"/>
                </a:solidFill>
                <a:latin typeface="Arial" panose="020B0604020202020204" pitchFamily="34" charset="0"/>
                <a:cs typeface="Arial" panose="020B0604020202020204" pitchFamily="34" charset="0"/>
              </a:rPr>
              <a:t>p</a:t>
            </a:r>
            <a:r>
              <a:rPr lang="sr-Latn-RS" b="1" dirty="0" smtClean="0">
                <a:solidFill>
                  <a:srgbClr val="2D3778"/>
                </a:solidFill>
                <a:latin typeface="Arial" panose="020B0604020202020204" pitchFamily="34" charset="0"/>
                <a:cs typeface="Arial" panose="020B0604020202020204" pitchFamily="34" charset="0"/>
              </a:rPr>
              <a:t>le</a:t>
            </a:r>
            <a:r>
              <a:rPr lang="en-US" b="1" dirty="0" smtClean="0">
                <a:solidFill>
                  <a:srgbClr val="2D3778"/>
                </a:solidFill>
                <a:latin typeface="Arial" panose="020B0604020202020204" pitchFamily="34" charset="0"/>
                <a:cs typeface="Arial" panose="020B0604020202020204" pitchFamily="34" charset="0"/>
              </a:rPr>
              <a:t> dimensions </a:t>
            </a:r>
            <a:r>
              <a:rPr lang="sr-Latn-RS" b="1" dirty="0" smtClean="0">
                <a:solidFill>
                  <a:srgbClr val="2D3778"/>
                </a:solidFill>
                <a:latin typeface="Arial" panose="020B0604020202020204" pitchFamily="34" charset="0"/>
                <a:cs typeface="Arial" panose="020B0604020202020204" pitchFamily="34" charset="0"/>
              </a:rPr>
              <a:t> of concepts</a:t>
            </a:r>
          </a:p>
        </p:txBody>
      </p:sp>
      <p:sp>
        <p:nvSpPr>
          <p:cNvPr id="3" name="Content Placeholder 2"/>
          <p:cNvSpPr>
            <a:spLocks noGrp="1"/>
          </p:cNvSpPr>
          <p:nvPr>
            <p:ph idx="1"/>
          </p:nvPr>
        </p:nvSpPr>
        <p:spPr/>
        <p:txBody>
          <a:bodyPr/>
          <a:lstStyle/>
          <a:p>
            <a:pPr>
              <a:buFont typeface="Wingdings" pitchFamily="2" charset="2"/>
              <a:buChar char="§"/>
            </a:pPr>
            <a:r>
              <a:rPr lang="sr-Latn-RS" dirty="0" smtClean="0">
                <a:latin typeface="Arial" pitchFamily="34" charset="0"/>
                <a:cs typeface="Arial" pitchFamily="34" charset="0"/>
              </a:rPr>
              <a:t>W</a:t>
            </a:r>
            <a:r>
              <a:rPr lang="en-US" dirty="0" smtClean="0">
                <a:latin typeface="Arial" pitchFamily="34" charset="0"/>
                <a:cs typeface="Arial" pitchFamily="34" charset="0"/>
              </a:rPr>
              <a:t>hen there are multiple elements that make up a single concept</a:t>
            </a:r>
            <a:endParaRPr lang="sr-Latn-RS" dirty="0" smtClean="0">
              <a:latin typeface="Arial" pitchFamily="34" charset="0"/>
              <a:cs typeface="Arial" pitchFamily="34" charset="0"/>
            </a:endParaRPr>
          </a:p>
          <a:p>
            <a:pPr>
              <a:buFont typeface="Wingdings" pitchFamily="2" charset="2"/>
              <a:buChar char="§"/>
            </a:pPr>
            <a:r>
              <a:rPr lang="en-US" dirty="0" smtClean="0">
                <a:latin typeface="Arial" pitchFamily="34" charset="0"/>
                <a:cs typeface="Arial" pitchFamily="34" charset="0"/>
              </a:rPr>
              <a:t>Conceptualization must be open to revisions, even radical revisions, as scientific knowledge progresses</a:t>
            </a:r>
            <a:r>
              <a:rPr lang="sr-Latn-RS" dirty="0" smtClean="0">
                <a:latin typeface="Arial" pitchFamily="34" charset="0"/>
                <a:cs typeface="Arial" pitchFamily="34" charset="0"/>
              </a:rPr>
              <a:t> - </a:t>
            </a:r>
            <a:r>
              <a:rPr lang="en-US" b="1" dirty="0" smtClean="0">
                <a:solidFill>
                  <a:srgbClr val="0070C0"/>
                </a:solidFill>
                <a:latin typeface="Arial" pitchFamily="34" charset="0"/>
                <a:cs typeface="Arial" pitchFamily="34" charset="0"/>
              </a:rPr>
              <a:t>Not falling in love with your definition</a:t>
            </a:r>
            <a:r>
              <a:rPr lang="sr-Latn-RS" dirty="0" smtClean="0">
                <a:latin typeface="Arial" pitchFamily="34" charset="0"/>
                <a:cs typeface="Arial" pitchFamily="34" charset="0"/>
              </a:rPr>
              <a:t>!</a:t>
            </a:r>
          </a:p>
          <a:p>
            <a:pPr>
              <a:buFont typeface="Wingdings" pitchFamily="2" charset="2"/>
              <a:buChar char="§"/>
            </a:pPr>
            <a:r>
              <a:rPr lang="en-US" b="1" dirty="0" smtClean="0">
                <a:solidFill>
                  <a:srgbClr val="0070C0"/>
                </a:solidFill>
                <a:latin typeface="Arial" pitchFamily="34" charset="0"/>
                <a:cs typeface="Arial" pitchFamily="34" charset="0"/>
              </a:rPr>
              <a:t>Reification</a:t>
            </a:r>
            <a:r>
              <a:rPr lang="en-US" dirty="0" smtClean="0">
                <a:latin typeface="Arial" pitchFamily="34" charset="0"/>
                <a:cs typeface="Arial" pitchFamily="34" charset="0"/>
              </a:rPr>
              <a:t>– assuming that abstract concepts exist in some concrete, tangible way</a:t>
            </a:r>
          </a:p>
          <a:p>
            <a:pPr>
              <a:buFont typeface="Wingdings" pitchFamily="2" charset="2"/>
              <a:buChar char="§"/>
            </a:pPr>
            <a:endParaRPr lang="sr-Latn-RS"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11</a:t>
            </a:fld>
            <a:endParaRPr lang="es-ES"/>
          </a:p>
        </p:txBody>
      </p:sp>
      <p:pic>
        <p:nvPicPr>
          <p:cNvPr id="6" name="Picture 5" descr="With 366 grants ERC offsets pause in Proof of Concept funding | ERC"/>
          <p:cNvPicPr/>
          <p:nvPr/>
        </p:nvPicPr>
        <p:blipFill>
          <a:blip r:embed="rId4" cstate="print"/>
          <a:srcRect/>
          <a:stretch>
            <a:fillRect/>
          </a:stretch>
        </p:blipFill>
        <p:spPr bwMode="auto">
          <a:xfrm>
            <a:off x="6180084" y="4540469"/>
            <a:ext cx="4346706" cy="2317531"/>
          </a:xfrm>
          <a:prstGeom prst="rect">
            <a:avLst/>
          </a:prstGeom>
          <a:noFill/>
          <a:ln w="9525">
            <a:noFill/>
            <a:miter lim="800000"/>
            <a:headEnd/>
            <a:tailEnd/>
          </a:ln>
        </p:spPr>
      </p:pic>
      <p:pic>
        <p:nvPicPr>
          <p:cNvPr id="7" name="logo">
            <a:extLst>
              <a:ext uri="{FF2B5EF4-FFF2-40B4-BE49-F238E27FC236}">
                <a16:creationId xmlns:a16="http://schemas.microsoft.com/office/drawing/2014/main" xmlns="" id="{49CF5CF7-BC54-4FD4-B669-98002D8169F3}"/>
              </a:ext>
            </a:extLst>
          </p:cNvPr>
          <p:cNvPicPr/>
          <p:nvPr/>
        </p:nvPicPr>
        <p:blipFill>
          <a:blip r:embed="rId5" cstate="print">
            <a:extLst>
              <a:ext uri="{28A0092B-C50C-407E-A947-70E740481C1C}">
                <a14:useLocalDpi xmlns:a14="http://schemas.microsoft.com/office/drawing/2010/main" xmlns="" val="0"/>
              </a:ext>
            </a:extLst>
          </a:blip>
          <a:srcRect/>
          <a:stretch/>
        </p:blipFill>
        <p:spPr bwMode="auto">
          <a:xfrm>
            <a:off x="10189780" y="0"/>
            <a:ext cx="2002220" cy="819807"/>
          </a:xfrm>
          <a:prstGeom prst="rect">
            <a:avLst/>
          </a:prstGeom>
          <a:noFill/>
          <a:ln>
            <a:noFill/>
          </a:ln>
          <a:extLst>
            <a:ext uri="{53640926-AAD7-44D8-BBD7-CCE9431645EC}">
              <a14:shadowObscured xmlns:a14="http://schemas.microsoft.com/office/drawing/2010/main" xmlns=""/>
            </a:ext>
          </a:extLst>
        </p:spPr>
      </p:pic>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138" y="475484"/>
            <a:ext cx="10515600" cy="1325563"/>
          </a:xfrm>
        </p:spPr>
        <p:txBody>
          <a:bodyPr>
            <a:normAutofit/>
          </a:bodyPr>
          <a:lstStyle/>
          <a:p>
            <a:pPr algn="ctr"/>
            <a:r>
              <a:rPr lang="sr-Latn-RS" b="1" dirty="0" smtClean="0">
                <a:solidFill>
                  <a:srgbClr val="2D3778"/>
                </a:solidFill>
                <a:latin typeface="Arial" panose="020B0604020202020204" pitchFamily="34" charset="0"/>
                <a:cs typeface="Arial" panose="020B0604020202020204" pitchFamily="34" charset="0"/>
              </a:rPr>
              <a:t>Family support workforce skils</a:t>
            </a:r>
          </a:p>
        </p:txBody>
      </p:sp>
      <p:sp>
        <p:nvSpPr>
          <p:cNvPr id="3" name="Content Placeholder 2"/>
          <p:cNvSpPr>
            <a:spLocks noGrp="1"/>
          </p:cNvSpPr>
          <p:nvPr>
            <p:ph idx="1"/>
          </p:nvPr>
        </p:nvSpPr>
        <p:spPr>
          <a:xfrm>
            <a:off x="790904" y="1589142"/>
            <a:ext cx="10515600" cy="4351338"/>
          </a:xfrm>
        </p:spPr>
        <p:txBody>
          <a:bodyPr>
            <a:normAutofit/>
          </a:bodyPr>
          <a:lstStyle/>
          <a:p>
            <a:pPr marL="514350" indent="-514350">
              <a:buFont typeface="Wingdings" pitchFamily="2" charset="2"/>
              <a:buChar char="§"/>
            </a:pPr>
            <a:r>
              <a:rPr lang="sr-Latn-RS" smtClean="0"/>
              <a:t>T</a:t>
            </a:r>
            <a:r>
              <a:rPr lang="en-US" smtClean="0">
                <a:latin typeface="Arial" pitchFamily="34" charset="0"/>
                <a:cs typeface="Arial" pitchFamily="34" charset="0"/>
              </a:rPr>
              <a:t>o start from a focal phenomenon that is observable but not adequately addressed in the existing research</a:t>
            </a:r>
            <a:r>
              <a:rPr lang="sr-Latn-RS" smtClean="0">
                <a:latin typeface="Arial" pitchFamily="34" charset="0"/>
                <a:cs typeface="Arial" pitchFamily="34" charset="0"/>
              </a:rPr>
              <a:t>:</a:t>
            </a:r>
          </a:p>
          <a:p>
            <a:pPr marL="971550" lvl="1" indent="-514350">
              <a:buFont typeface="Wingdings" pitchFamily="2" charset="2"/>
              <a:buChar char="§"/>
            </a:pPr>
            <a:r>
              <a:rPr lang="sr-Latn-RS" smtClean="0">
                <a:latin typeface="Arial" pitchFamily="34" charset="0"/>
                <a:cs typeface="Arial" pitchFamily="34" charset="0"/>
              </a:rPr>
              <a:t>Skill(s)?</a:t>
            </a:r>
          </a:p>
          <a:p>
            <a:pPr marL="971550" lvl="1" indent="-514350">
              <a:buFont typeface="Wingdings" pitchFamily="2" charset="2"/>
              <a:buChar char="§"/>
            </a:pPr>
            <a:r>
              <a:rPr lang="sr-Latn-RS" smtClean="0">
                <a:latin typeface="Arial" pitchFamily="34" charset="0"/>
                <a:cs typeface="Arial" pitchFamily="34" charset="0"/>
              </a:rPr>
              <a:t>Family support?</a:t>
            </a:r>
          </a:p>
          <a:p>
            <a:pPr marL="971550" lvl="1" indent="-514350">
              <a:buFont typeface="Wingdings" pitchFamily="2" charset="2"/>
              <a:buChar char="§"/>
            </a:pPr>
            <a:r>
              <a:rPr lang="sr-Latn-RS" smtClean="0">
                <a:latin typeface="Arial" pitchFamily="34" charset="0"/>
                <a:cs typeface="Arial" pitchFamily="34" charset="0"/>
              </a:rPr>
              <a:t>Family support workforce?</a:t>
            </a:r>
          </a:p>
          <a:p>
            <a:pPr marL="971550" lvl="1" indent="-514350">
              <a:buFont typeface="Wingdings" pitchFamily="2" charset="2"/>
              <a:buChar char="§"/>
            </a:pPr>
            <a:r>
              <a:rPr lang="sr-Latn-RS" smtClean="0">
                <a:latin typeface="Arial" pitchFamily="34" charset="0"/>
                <a:cs typeface="Arial" pitchFamily="34" charset="0"/>
              </a:rPr>
              <a:t>Family support workforce skills?</a:t>
            </a:r>
          </a:p>
          <a:p>
            <a:pPr marL="514350" indent="-514350">
              <a:buFont typeface="Wingdings" pitchFamily="2" charset="2"/>
              <a:buChar char="§"/>
            </a:pPr>
            <a:r>
              <a:rPr lang="sr-Latn-RS" smtClean="0">
                <a:latin typeface="Arial" pitchFamily="34" charset="0"/>
                <a:cs typeface="Arial" pitchFamily="34" charset="0"/>
              </a:rPr>
              <a:t>In s</a:t>
            </a:r>
            <a:r>
              <a:rPr lang="en-US" smtClean="0">
                <a:latin typeface="Arial" pitchFamily="34" charset="0"/>
                <a:cs typeface="Arial" pitchFamily="34" charset="0"/>
              </a:rPr>
              <a:t>electing particular concepts and theories, the researcher is de facto making an argument </a:t>
            </a:r>
            <a:r>
              <a:rPr lang="sr-Latn-RS" smtClean="0">
                <a:latin typeface="Arial" pitchFamily="34" charset="0"/>
                <a:cs typeface="Arial" pitchFamily="34" charset="0"/>
              </a:rPr>
              <a:t>(</a:t>
            </a:r>
            <a:r>
              <a:rPr lang="en-US" i="1" smtClean="0">
                <a:latin typeface="Arial" pitchFamily="34" charset="0"/>
                <a:cs typeface="Arial" pitchFamily="34" charset="0"/>
              </a:rPr>
              <a:t>claims, grounds, and warrants </a:t>
            </a:r>
            <a:r>
              <a:rPr lang="sr-Latn-RS" smtClean="0">
                <a:latin typeface="Arial" pitchFamily="34" charset="0"/>
                <a:cs typeface="Arial" pitchFamily="34" charset="0"/>
              </a:rPr>
              <a:t>) </a:t>
            </a:r>
            <a:r>
              <a:rPr lang="en-US" smtClean="0">
                <a:latin typeface="Arial" pitchFamily="34" charset="0"/>
                <a:cs typeface="Arial" pitchFamily="34" charset="0"/>
              </a:rPr>
              <a:t>about the conceptual ingredients of the empirical phenomenon in question.</a:t>
            </a:r>
            <a:endParaRPr lang="sr-Latn-RS"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12</a:t>
            </a:fld>
            <a:endParaRPr lang="es-ES"/>
          </a:p>
        </p:txBody>
      </p:sp>
      <p:graphicFrame>
        <p:nvGraphicFramePr>
          <p:cNvPr id="5" name="Diagram 4"/>
          <p:cNvGraphicFramePr/>
          <p:nvPr/>
        </p:nvGraphicFramePr>
        <p:xfrm>
          <a:off x="1466193" y="5417790"/>
          <a:ext cx="9412014" cy="1440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logo">
            <a:extLst>
              <a:ext uri="{FF2B5EF4-FFF2-40B4-BE49-F238E27FC236}">
                <a16:creationId xmlns:a16="http://schemas.microsoft.com/office/drawing/2014/main" xmlns="" id="{49CF5CF7-BC54-4FD4-B669-98002D8169F3}"/>
              </a:ext>
            </a:extLst>
          </p:cNvPr>
          <p:cNvPicPr/>
          <p:nvPr/>
        </p:nvPicPr>
        <p:blipFill>
          <a:blip r:embed="rId8" cstate="print">
            <a:extLst>
              <a:ext uri="{28A0092B-C50C-407E-A947-70E740481C1C}">
                <a14:useLocalDpi xmlns:a14="http://schemas.microsoft.com/office/drawing/2010/main" xmlns="" val="0"/>
              </a:ext>
            </a:extLst>
          </a:blip>
          <a:srcRect/>
          <a:stretch/>
        </p:blipFill>
        <p:spPr bwMode="auto">
          <a:xfrm>
            <a:off x="9979573" y="189187"/>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lnSpc>
                <a:spcPct val="100000"/>
              </a:lnSpc>
            </a:pPr>
            <a:r>
              <a:rPr lang="sr-Latn-RS" sz="4000" b="1" dirty="0" smtClean="0">
                <a:solidFill>
                  <a:srgbClr val="2D3778"/>
                </a:solidFill>
                <a:latin typeface="Arial" panose="020B0604020202020204" pitchFamily="34" charset="0"/>
                <a:cs typeface="Arial" panose="020B0604020202020204" pitchFamily="34" charset="0"/>
              </a:rPr>
              <a:t>Conceptualizing</a:t>
            </a:r>
            <a:br>
              <a:rPr lang="sr-Latn-RS" sz="4000" b="1" dirty="0" smtClean="0">
                <a:solidFill>
                  <a:srgbClr val="2D3778"/>
                </a:solidFill>
                <a:latin typeface="Arial" panose="020B0604020202020204" pitchFamily="34" charset="0"/>
                <a:cs typeface="Arial" panose="020B0604020202020204" pitchFamily="34" charset="0"/>
              </a:rPr>
            </a:br>
            <a:r>
              <a:rPr lang="sr-Latn-RS" sz="4000" b="1" dirty="0" smtClean="0">
                <a:solidFill>
                  <a:srgbClr val="2D3778"/>
                </a:solidFill>
                <a:latin typeface="Arial" panose="020B0604020202020204" pitchFamily="34" charset="0"/>
                <a:cs typeface="Arial" panose="020B0604020202020204" pitchFamily="34" charset="0"/>
              </a:rPr>
              <a:t>family support workforce skils</a:t>
            </a:r>
            <a:r>
              <a:rPr lang="sr-Latn-RS" sz="4000" b="1" dirty="0" smtClean="0"/>
              <a:t> </a:t>
            </a:r>
            <a:endParaRPr lang="sr-Latn-RS" sz="4000" b="1" dirty="0"/>
          </a:p>
        </p:txBody>
      </p:sp>
      <p:sp>
        <p:nvSpPr>
          <p:cNvPr id="3" name="Content Placeholder 2"/>
          <p:cNvSpPr>
            <a:spLocks noGrp="1"/>
          </p:cNvSpPr>
          <p:nvPr>
            <p:ph idx="1"/>
          </p:nvPr>
        </p:nvSpPr>
        <p:spPr>
          <a:xfrm>
            <a:off x="484909" y="1765738"/>
            <a:ext cx="9652319" cy="4815171"/>
          </a:xfrm>
        </p:spPr>
        <p:txBody>
          <a:bodyPr>
            <a:normAutofit fontScale="92500" lnSpcReduction="10000"/>
          </a:bodyPr>
          <a:lstStyle/>
          <a:p>
            <a:pPr>
              <a:buFont typeface="Wingdings" pitchFamily="2" charset="2"/>
              <a:buChar char="§"/>
            </a:pPr>
            <a:r>
              <a:rPr lang="en-US" dirty="0" smtClean="0">
                <a:latin typeface="Arial" pitchFamily="34" charset="0"/>
                <a:cs typeface="Arial" pitchFamily="34" charset="0"/>
              </a:rPr>
              <a:t>The structure should reflect both the aims of the research and the role of the various lenses deployed to achieve those, the structure highlights what the authors seek to explain. </a:t>
            </a:r>
            <a:endParaRPr lang="sr-Latn-RS" dirty="0" smtClean="0">
              <a:latin typeface="Arial" pitchFamily="34" charset="0"/>
              <a:cs typeface="Arial" pitchFamily="34" charset="0"/>
            </a:endParaRPr>
          </a:p>
          <a:p>
            <a:pPr>
              <a:buFont typeface="Wingdings" pitchFamily="2" charset="2"/>
              <a:buChar char="§"/>
            </a:pPr>
            <a:r>
              <a:rPr lang="en-US" dirty="0" smtClean="0">
                <a:latin typeface="Arial" pitchFamily="34" charset="0"/>
                <a:cs typeface="Arial" pitchFamily="34" charset="0"/>
              </a:rPr>
              <a:t>A clear structure also contributes to conceptual clarity by making the </a:t>
            </a:r>
            <a:r>
              <a:rPr lang="en-US" b="1" dirty="0" smtClean="0">
                <a:solidFill>
                  <a:srgbClr val="0070C0"/>
                </a:solidFill>
                <a:latin typeface="Arial" pitchFamily="34" charset="0"/>
                <a:cs typeface="Arial" pitchFamily="34" charset="0"/>
              </a:rPr>
              <a:t>hierarchy of concepts and their elements intuitively available to the reader</a:t>
            </a:r>
            <a:r>
              <a:rPr lang="en-US" dirty="0" smtClean="0">
                <a:latin typeface="Arial" pitchFamily="34" charset="0"/>
                <a:cs typeface="Arial" pitchFamily="34" charset="0"/>
              </a:rPr>
              <a:t>, eliminating any noise that might distort the underlying message</a:t>
            </a:r>
            <a:r>
              <a:rPr lang="sr-Latn-RS" dirty="0" smtClean="0">
                <a:latin typeface="Arial" pitchFamily="34" charset="0"/>
                <a:cs typeface="Arial" pitchFamily="34" charset="0"/>
              </a:rPr>
              <a:t>and</a:t>
            </a:r>
            <a:r>
              <a:rPr lang="en-US" dirty="0" smtClean="0">
                <a:latin typeface="Arial" pitchFamily="34" charset="0"/>
                <a:cs typeface="Arial" pitchFamily="34" charset="0"/>
              </a:rPr>
              <a:t> avoiding redundancies</a:t>
            </a:r>
            <a:r>
              <a:rPr lang="sr-Latn-RS" dirty="0" smtClean="0">
                <a:latin typeface="Arial" pitchFamily="34" charset="0"/>
                <a:cs typeface="Arial" pitchFamily="34" charset="0"/>
              </a:rPr>
              <a:t> (</a:t>
            </a:r>
            <a:r>
              <a:rPr lang="en-US" dirty="0" smtClean="0">
                <a:latin typeface="Arial" pitchFamily="34" charset="0"/>
                <a:cs typeface="Arial" pitchFamily="34" charset="0"/>
              </a:rPr>
              <a:t>Hirschheim </a:t>
            </a:r>
            <a:r>
              <a:rPr lang="sr-Latn-RS" dirty="0" smtClean="0">
                <a:latin typeface="Arial" pitchFamily="34" charset="0"/>
                <a:cs typeface="Arial" pitchFamily="34" charset="0"/>
              </a:rPr>
              <a:t>, 2</a:t>
            </a:r>
            <a:r>
              <a:rPr lang="en-US" dirty="0" smtClean="0">
                <a:latin typeface="Arial" pitchFamily="34" charset="0"/>
                <a:cs typeface="Arial" pitchFamily="34" charset="0"/>
              </a:rPr>
              <a:t>008) </a:t>
            </a:r>
          </a:p>
          <a:p>
            <a:pPr>
              <a:buFont typeface="Wingdings" pitchFamily="2" charset="2"/>
              <a:buChar char="§"/>
            </a:pPr>
            <a:r>
              <a:rPr lang="sr-Latn-RS" b="1" dirty="0" smtClean="0">
                <a:solidFill>
                  <a:srgbClr val="0070C0"/>
                </a:solidFill>
                <a:latin typeface="Arial" pitchFamily="34" charset="0"/>
                <a:cs typeface="Arial" pitchFamily="34" charset="0"/>
              </a:rPr>
              <a:t>Credibility</a:t>
            </a:r>
            <a:r>
              <a:rPr lang="sr-Latn-RS" dirty="0" smtClean="0">
                <a:latin typeface="Arial" pitchFamily="34" charset="0"/>
                <a:cs typeface="Arial" pitchFamily="34" charset="0"/>
              </a:rPr>
              <a:t>: to </a:t>
            </a:r>
            <a:r>
              <a:rPr lang="en-US" dirty="0" smtClean="0">
                <a:latin typeface="Arial" pitchFamily="34" charset="0"/>
                <a:cs typeface="Arial" pitchFamily="34" charset="0"/>
              </a:rPr>
              <a:t>carefully document all analytic decisions that lead to the creation of categories</a:t>
            </a:r>
            <a:r>
              <a:rPr lang="sr-Latn-RS" dirty="0" smtClean="0">
                <a:latin typeface="Arial" pitchFamily="34" charset="0"/>
                <a:cs typeface="Arial" pitchFamily="34" charset="0"/>
              </a:rPr>
              <a:t>: </a:t>
            </a:r>
            <a:r>
              <a:rPr lang="en-US" dirty="0" smtClean="0">
                <a:latin typeface="Arial" pitchFamily="34" charset="0"/>
                <a:cs typeface="Arial" pitchFamily="34" charset="0"/>
              </a:rPr>
              <a:t>to systematically maintain the connections between the codes and categories and the empirical evidence found in the data themselves</a:t>
            </a:r>
            <a:endParaRPr lang="sr-Latn-RS" dirty="0" smtClean="0">
              <a:latin typeface="Arial" pitchFamily="34" charset="0"/>
              <a:cs typeface="Arial" pitchFamily="34" charset="0"/>
            </a:endParaRPr>
          </a:p>
          <a:p>
            <a:pPr>
              <a:buFont typeface="Wingdings" pitchFamily="2" charset="2"/>
              <a:buChar char="§"/>
            </a:pPr>
            <a:r>
              <a:rPr lang="sr-Latn-RS" dirty="0" smtClean="0">
                <a:latin typeface="Arial" pitchFamily="34" charset="0"/>
                <a:cs typeface="Arial" pitchFamily="34" charset="0"/>
              </a:rPr>
              <a:t>Verfication</a:t>
            </a:r>
            <a:r>
              <a:rPr lang="en-US" dirty="0" smtClean="0">
                <a:latin typeface="Arial" pitchFamily="34" charset="0"/>
                <a:cs typeface="Arial" pitchFamily="34" charset="0"/>
              </a:rPr>
              <a:t> from external or third parties </a:t>
            </a:r>
            <a:endParaRPr lang="sr-Latn-RS"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13</a:t>
            </a:fld>
            <a:endParaRPr lang="es-ES"/>
          </a:p>
        </p:txBody>
      </p:sp>
      <p:pic>
        <p:nvPicPr>
          <p:cNvPr id="6" name="Picture 5" descr="Skills Development for HR Managers - SEIFSA"/>
          <p:cNvPicPr/>
          <p:nvPr/>
        </p:nvPicPr>
        <p:blipFill>
          <a:blip r:embed="rId3" cstate="print"/>
          <a:srcRect/>
          <a:stretch>
            <a:fillRect/>
          </a:stretch>
        </p:blipFill>
        <p:spPr bwMode="auto">
          <a:xfrm>
            <a:off x="10052685" y="2322327"/>
            <a:ext cx="2139315" cy="2139315"/>
          </a:xfrm>
          <a:prstGeom prst="rect">
            <a:avLst/>
          </a:prstGeom>
          <a:noFill/>
          <a:ln w="9525">
            <a:noFill/>
            <a:miter lim="800000"/>
            <a:headEnd/>
            <a:tailEnd/>
          </a:ln>
        </p:spPr>
      </p:pic>
      <p:pic>
        <p:nvPicPr>
          <p:cNvPr id="7"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89A6DF4-A07D-47D0-8758-60FAF3B61B84}" type="slidenum">
              <a:rPr lang="es-ES" smtClean="0"/>
              <a:pPr/>
              <a:t>14</a:t>
            </a:fld>
            <a:endParaRPr lang="es-ES"/>
          </a:p>
        </p:txBody>
      </p:sp>
      <p:graphicFrame>
        <p:nvGraphicFramePr>
          <p:cNvPr id="4" name="Diagram 3"/>
          <p:cNvGraphicFramePr/>
          <p:nvPr/>
        </p:nvGraphicFramePr>
        <p:xfrm>
          <a:off x="0" y="260648"/>
          <a:ext cx="12192000"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26" name="TextBox 4"/>
          <p:cNvSpPr txBox="1">
            <a:spLocks noChangeArrowheads="1"/>
          </p:cNvSpPr>
          <p:nvPr/>
        </p:nvSpPr>
        <p:spPr bwMode="auto">
          <a:xfrm>
            <a:off x="11668788" y="692696"/>
            <a:ext cx="523212" cy="5328592"/>
          </a:xfrm>
          <a:prstGeom prst="rect">
            <a:avLst/>
          </a:prstGeom>
          <a:solidFill>
            <a:schemeClr val="accent2">
              <a:lumMod val="60000"/>
              <a:lumOff val="40000"/>
            </a:schemeClr>
          </a:solidFill>
          <a:ln w="12700">
            <a:solidFill>
              <a:srgbClr val="4472C4"/>
            </a:solidFill>
            <a:miter lim="800000"/>
            <a:headEnd/>
            <a:tailEnd/>
          </a:ln>
        </p:spPr>
        <p:txBody>
          <a:bodyPr vert="vert" wrap="square" lIns="45716" tIns="45716" rIns="45716" bIns="45716"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002060"/>
                </a:solidFill>
                <a:effectLst/>
                <a:latin typeface="Cambria" pitchFamily="18" charset="0"/>
                <a:ea typeface="Cambria" pitchFamily="18" charset="0"/>
                <a:cs typeface="Arial" pitchFamily="34" charset="0"/>
              </a:rPr>
              <a:t>Family Support Workforce</a:t>
            </a:r>
            <a:endParaRPr kumimoji="0" lang="en-US" sz="3600" b="0" i="0" u="none" strike="noStrike" cap="none" normalizeH="0" baseline="0" smtClean="0">
              <a:ln>
                <a:noFill/>
              </a:ln>
              <a:solidFill>
                <a:schemeClr val="tx1"/>
              </a:solidFill>
              <a:effectLst/>
              <a:latin typeface="Cambria" pitchFamily="18" charset="0"/>
              <a:ea typeface="Cambria" pitchFamily="18" charset="0"/>
              <a:cs typeface="Arial" pitchFamily="34" charset="0"/>
            </a:endParaRPr>
          </a:p>
        </p:txBody>
      </p:sp>
      <p:pic>
        <p:nvPicPr>
          <p:cNvPr id="6" name="logo">
            <a:extLst>
              <a:ext uri="{FF2B5EF4-FFF2-40B4-BE49-F238E27FC236}">
                <a16:creationId xmlns:a16="http://schemas.microsoft.com/office/drawing/2014/main" xmlns="" id="{34177257-346C-4974-A796-2D091CD76BFA}"/>
              </a:ext>
            </a:extLst>
          </p:cNvPr>
          <p:cNvPicPr/>
          <p:nvPr/>
        </p:nvPicPr>
        <p:blipFill>
          <a:blip r:embed="rId8" cstate="print">
            <a:extLst>
              <a:ext uri="{28A0092B-C50C-407E-A947-70E740481C1C}">
                <a14:useLocalDpi xmlns:a14="http://schemas.microsoft.com/office/drawing/2010/main" xmlns="" val="0"/>
              </a:ext>
            </a:extLst>
          </a:blip>
          <a:srcRect/>
          <a:stretch/>
        </p:blipFill>
        <p:spPr bwMode="auto">
          <a:xfrm>
            <a:off x="0" y="0"/>
            <a:ext cx="1296000" cy="969600"/>
          </a:xfrm>
          <a:prstGeom prst="rect">
            <a:avLst/>
          </a:prstGeom>
          <a:noFill/>
          <a:ln>
            <a:noFill/>
          </a:ln>
          <a:extLst>
            <a:ext uri="{53640926-AAD7-44D8-BBD7-CCE9431645EC}">
              <a14:shadowObscured xmlns:a14="http://schemas.microsoft.com/office/drawing/2010/main" xmlns=""/>
            </a:ext>
          </a:extLst>
        </p:spPr>
      </p:pic>
      <p:sp>
        <p:nvSpPr>
          <p:cNvPr id="7" name="Title 1"/>
          <p:cNvSpPr>
            <a:spLocks noGrp="1"/>
          </p:cNvSpPr>
          <p:nvPr>
            <p:ph type="title"/>
          </p:nvPr>
        </p:nvSpPr>
        <p:spPr>
          <a:xfrm>
            <a:off x="1150882" y="365126"/>
            <a:ext cx="10202917" cy="643868"/>
          </a:xfrm>
        </p:spPr>
        <p:txBody>
          <a:bodyPr>
            <a:noAutofit/>
          </a:bodyPr>
          <a:lstStyle/>
          <a:p>
            <a:pPr algn="ctr"/>
            <a:r>
              <a:rPr lang="sr-Latn-RS" sz="3600" b="1" dirty="0" smtClean="0">
                <a:solidFill>
                  <a:srgbClr val="2D3778"/>
                </a:solidFill>
                <a:latin typeface="Arial" pitchFamily="34" charset="0"/>
                <a:cs typeface="Arial" pitchFamily="34" charset="0"/>
              </a:rPr>
              <a:t>Conceptual framework</a:t>
            </a:r>
            <a:br>
              <a:rPr lang="sr-Latn-RS" sz="3600" b="1" dirty="0" smtClean="0">
                <a:solidFill>
                  <a:srgbClr val="2D3778"/>
                </a:solidFill>
                <a:latin typeface="Arial" pitchFamily="34" charset="0"/>
                <a:cs typeface="Arial" pitchFamily="34" charset="0"/>
              </a:rPr>
            </a:br>
            <a:r>
              <a:rPr lang="en-GB" sz="3600" b="1" i="1" dirty="0" smtClean="0">
                <a:solidFill>
                  <a:schemeClr val="accent6">
                    <a:lumMod val="75000"/>
                  </a:schemeClr>
                </a:solidFill>
                <a:latin typeface="Arial" pitchFamily="34" charset="0"/>
                <a:cs typeface="Arial" pitchFamily="34" charset="0"/>
              </a:rPr>
              <a:t> Family support  workforce </a:t>
            </a:r>
            <a:r>
              <a:rPr lang="sr-Latn-RS" sz="3600" dirty="0" smtClean="0">
                <a:latin typeface="Arial" pitchFamily="34" charset="0"/>
                <a:cs typeface="Arial" pitchFamily="34" charset="0"/>
              </a:rPr>
              <a:t/>
            </a:r>
            <a:br>
              <a:rPr lang="sr-Latn-RS" sz="3600" dirty="0" smtClean="0">
                <a:latin typeface="Arial" pitchFamily="34" charset="0"/>
                <a:cs typeface="Arial" pitchFamily="34" charset="0"/>
              </a:rPr>
            </a:br>
            <a:endParaRPr lang="sr-Latn-RS" sz="3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smtClean="0">
                <a:solidFill>
                  <a:srgbClr val="2D3778"/>
                </a:solidFill>
                <a:latin typeface="Arial" pitchFamily="34" charset="0"/>
                <a:cs typeface="Arial" pitchFamily="34" charset="0"/>
              </a:rPr>
              <a:t>Conceptual framework</a:t>
            </a:r>
            <a:r>
              <a:rPr lang="sr-Latn-RS" dirty="0" smtClean="0">
                <a:solidFill>
                  <a:srgbClr val="2D3778"/>
                </a:solidFill>
                <a:latin typeface="Arial" pitchFamily="34" charset="0"/>
                <a:cs typeface="Arial" pitchFamily="34" charset="0"/>
              </a:rPr>
              <a:t/>
            </a:r>
            <a:br>
              <a:rPr lang="sr-Latn-RS" dirty="0" smtClean="0">
                <a:solidFill>
                  <a:srgbClr val="2D3778"/>
                </a:solidFill>
                <a:latin typeface="Arial" pitchFamily="34" charset="0"/>
                <a:cs typeface="Arial" pitchFamily="34" charset="0"/>
              </a:rPr>
            </a:br>
            <a:r>
              <a:rPr lang="en-GB" b="1" i="1" dirty="0" smtClean="0">
                <a:solidFill>
                  <a:schemeClr val="accent6">
                    <a:lumMod val="75000"/>
                  </a:schemeClr>
                </a:solidFill>
                <a:latin typeface="Arial" pitchFamily="34" charset="0"/>
                <a:cs typeface="Arial" pitchFamily="34" charset="0"/>
              </a:rPr>
              <a:t> Family support workforce skills</a:t>
            </a:r>
            <a:endParaRPr lang="sr-Latn-RS" dirty="0">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489A6DF4-A07D-47D0-8758-60FAF3B61B84}" type="slidenum">
              <a:rPr lang="es-ES" smtClean="0"/>
              <a:pPr/>
              <a:t>15</a:t>
            </a:fld>
            <a:endParaRPr lang="es-ES"/>
          </a:p>
        </p:txBody>
      </p:sp>
      <p:sp>
        <p:nvSpPr>
          <p:cNvPr id="4" name="Content Placeholder 3"/>
          <p:cNvSpPr txBox="1">
            <a:spLocks/>
          </p:cNvSpPr>
          <p:nvPr/>
        </p:nvSpPr>
        <p:spPr>
          <a:xfrm>
            <a:off x="838200" y="1825625"/>
            <a:ext cx="10515600" cy="4351339"/>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r-Latn-RS" sz="3200" b="1" i="0" u="none" strike="noStrike" kern="1200" cap="none" spc="0" normalizeH="0" baseline="0" noProof="0" dirty="0" smtClean="0">
                <a:ln>
                  <a:noFill/>
                </a:ln>
                <a:solidFill>
                  <a:srgbClr val="0070C0"/>
                </a:solidFill>
                <a:effectLst/>
                <a:uLnTx/>
                <a:uFillTx/>
                <a:latin typeface="Arial" pitchFamily="34" charset="0"/>
                <a:ea typeface="Cambria" pitchFamily="18" charset="0"/>
                <a:cs typeface="Arial" pitchFamily="34" charset="0"/>
              </a:rPr>
              <a:t>L</a:t>
            </a:r>
            <a:r>
              <a:rPr kumimoji="0" lang="en-GB" sz="3200" b="1" i="0" u="none" strike="noStrike" kern="1200" cap="none" spc="0" normalizeH="0" baseline="0" noProof="0" dirty="0" smtClean="0">
                <a:ln>
                  <a:noFill/>
                </a:ln>
                <a:solidFill>
                  <a:srgbClr val="0070C0"/>
                </a:solidFill>
                <a:effectLst/>
                <a:uLnTx/>
                <a:uFillTx/>
                <a:latin typeface="Arial" pitchFamily="34" charset="0"/>
                <a:ea typeface="Cambria" pitchFamily="18" charset="0"/>
                <a:cs typeface="Arial" pitchFamily="34" charset="0"/>
              </a:rPr>
              <a:t>earned</a:t>
            </a:r>
            <a:r>
              <a:rPr kumimoji="0" lang="en-GB"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 </a:t>
            </a:r>
            <a:r>
              <a:rPr kumimoji="0" lang="sr-Latn-RS"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ability</a:t>
            </a:r>
            <a:r>
              <a:rPr kumimoji="0" lang="en-GB"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 of </a:t>
            </a:r>
            <a:r>
              <a:rPr kumimoji="0" lang="en-GB" sz="3200" b="1" i="0" u="none" strike="noStrike" kern="1200" cap="none" spc="0" normalizeH="0" baseline="0" noProof="0" dirty="0" smtClean="0">
                <a:ln>
                  <a:noFill/>
                </a:ln>
                <a:solidFill>
                  <a:srgbClr val="0070C0"/>
                </a:solidFill>
                <a:effectLst/>
                <a:uLnTx/>
                <a:uFillTx/>
                <a:latin typeface="Arial" pitchFamily="34" charset="0"/>
                <a:ea typeface="Cambria" pitchFamily="18" charset="0"/>
                <a:cs typeface="Arial" pitchFamily="34" charset="0"/>
              </a:rPr>
              <a:t>doing</a:t>
            </a:r>
            <a:r>
              <a:rPr kumimoji="0" lang="en-GB"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 things in collaborative ways, while supporting different aspects of family functioning, and the ability to </a:t>
            </a:r>
            <a:r>
              <a:rPr kumimoji="0" lang="en-GB" sz="3200" b="1" i="0" u="none" strike="noStrike" kern="1200" cap="none" spc="0" normalizeH="0" baseline="0" noProof="0" dirty="0" smtClean="0">
                <a:ln>
                  <a:noFill/>
                </a:ln>
                <a:solidFill>
                  <a:srgbClr val="0070C0"/>
                </a:solidFill>
                <a:effectLst/>
                <a:uLnTx/>
                <a:uFillTx/>
                <a:latin typeface="Arial" pitchFamily="34" charset="0"/>
                <a:ea typeface="Cambria" pitchFamily="18" charset="0"/>
                <a:cs typeface="Arial" pitchFamily="34" charset="0"/>
              </a:rPr>
              <a:t>use their knowledge </a:t>
            </a:r>
            <a:r>
              <a:rPr kumimoji="0" lang="en-GB"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effectively and readily in execution or performance in serving families using </a:t>
            </a:r>
            <a:r>
              <a:rPr kumimoji="0" lang="en-GB" sz="3200" b="1" i="0" u="none" strike="noStrike" kern="1200" cap="none" spc="0" normalizeH="0" baseline="0" noProof="0" dirty="0" smtClean="0">
                <a:ln>
                  <a:noFill/>
                </a:ln>
                <a:solidFill>
                  <a:srgbClr val="0070C0"/>
                </a:solidFill>
                <a:effectLst/>
                <a:uLnTx/>
                <a:uFillTx/>
                <a:latin typeface="Arial" pitchFamily="34" charset="0"/>
                <a:ea typeface="Cambria" pitchFamily="18" charset="0"/>
                <a:cs typeface="Arial" pitchFamily="34" charset="0"/>
              </a:rPr>
              <a:t>holistic, strengths and relationship-based </a:t>
            </a:r>
            <a:r>
              <a:rPr kumimoji="0" lang="en-GB"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rPr>
              <a:t>practice approach.   </a:t>
            </a:r>
            <a:endParaRPr kumimoji="0" lang="en-US" sz="3200" b="0" i="0" u="none" strike="noStrike" kern="1200" cap="none" spc="0" normalizeH="0" baseline="0" noProof="0" dirty="0" smtClean="0">
              <a:ln>
                <a:noFill/>
              </a:ln>
              <a:solidFill>
                <a:schemeClr val="tx1"/>
              </a:solidFill>
              <a:effectLst/>
              <a:uLnTx/>
              <a:uFillTx/>
              <a:latin typeface="Arial" pitchFamily="34" charset="0"/>
              <a:ea typeface="Cambria" pitchFamily="18"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r-Latn-RS" sz="2800" b="0" i="0" u="none" strike="noStrike" kern="1200" cap="none" spc="0" normalizeH="0" baseline="0" noProof="0" dirty="0">
              <a:ln>
                <a:noFill/>
              </a:ln>
              <a:solidFill>
                <a:schemeClr val="tx1"/>
              </a:solidFill>
              <a:effectLst/>
              <a:uLnTx/>
              <a:uFillTx/>
              <a:latin typeface="Arial" pitchFamily="34" charset="0"/>
              <a:ea typeface="Cambria" pitchFamily="18" charset="0"/>
              <a:cs typeface="Arial" pitchFamily="34" charset="0"/>
            </a:endParaRPr>
          </a:p>
        </p:txBody>
      </p:sp>
      <p:pic>
        <p:nvPicPr>
          <p:cNvPr id="5" name="Picture 4" descr="Reskilling, upskilling, continuous learning: Three mantras imperative for  both employers and employees - BusinessToday"/>
          <p:cNvPicPr/>
          <p:nvPr/>
        </p:nvPicPr>
        <p:blipFill>
          <a:blip r:embed="rId3" cstate="print"/>
          <a:srcRect/>
          <a:stretch>
            <a:fillRect/>
          </a:stretch>
        </p:blipFill>
        <p:spPr bwMode="auto">
          <a:xfrm>
            <a:off x="6321973" y="4162097"/>
            <a:ext cx="5281448" cy="2695903"/>
          </a:xfrm>
          <a:prstGeom prst="rect">
            <a:avLst/>
          </a:prstGeom>
          <a:noFill/>
          <a:ln w="9525">
            <a:noFill/>
            <a:miter lim="800000"/>
            <a:headEnd/>
            <a:tailEnd/>
          </a:ln>
        </p:spPr>
      </p:pic>
      <p:pic>
        <p:nvPicPr>
          <p:cNvPr id="6"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884980" y="268014"/>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solidFill>
                  <a:srgbClr val="2D3778"/>
                </a:solidFill>
                <a:latin typeface="Arial" pitchFamily="34" charset="0"/>
                <a:cs typeface="Arial" pitchFamily="34" charset="0"/>
              </a:rPr>
              <a:t>Conceptualisation of </a:t>
            </a:r>
            <a:r>
              <a:rPr lang="sr-Latn-RS" b="1" dirty="0" smtClean="0">
                <a:solidFill>
                  <a:srgbClr val="2D3778"/>
                </a:solidFill>
                <a:latin typeface="Arial" pitchFamily="34" charset="0"/>
                <a:cs typeface="Arial" pitchFamily="34" charset="0"/>
              </a:rPr>
              <a:t>FS</a:t>
            </a:r>
            <a:br>
              <a:rPr lang="sr-Latn-RS" b="1" dirty="0" smtClean="0">
                <a:solidFill>
                  <a:srgbClr val="2D3778"/>
                </a:solidFill>
                <a:latin typeface="Arial" pitchFamily="34" charset="0"/>
                <a:cs typeface="Arial" pitchFamily="34" charset="0"/>
              </a:rPr>
            </a:br>
            <a:r>
              <a:rPr lang="en-GB" b="1" dirty="0" smtClean="0">
                <a:solidFill>
                  <a:srgbClr val="2D3778"/>
                </a:solidFill>
                <a:latin typeface="Arial" pitchFamily="34" charset="0"/>
                <a:cs typeface="Arial" pitchFamily="34" charset="0"/>
              </a:rPr>
              <a:t>workforce skills</a:t>
            </a:r>
            <a:endParaRPr lang="sr-Latn-RS" b="1" dirty="0">
              <a:solidFill>
                <a:srgbClr val="2D3778"/>
              </a:solidFill>
              <a:latin typeface="Arial" pitchFamily="34" charset="0"/>
              <a:cs typeface="Arial" pitchFamily="34" charset="0"/>
            </a:endParaRPr>
          </a:p>
        </p:txBody>
      </p:sp>
      <p:sp>
        <p:nvSpPr>
          <p:cNvPr id="3" name="Content Placeholder 2"/>
          <p:cNvSpPr>
            <a:spLocks noGrp="1"/>
          </p:cNvSpPr>
          <p:nvPr>
            <p:ph idx="1"/>
          </p:nvPr>
        </p:nvSpPr>
        <p:spPr>
          <a:xfrm>
            <a:off x="551384" y="1340768"/>
            <a:ext cx="5691761" cy="4886611"/>
          </a:xfrm>
        </p:spPr>
        <p:txBody>
          <a:bodyPr>
            <a:noAutofit/>
          </a:bodyPr>
          <a:lstStyle/>
          <a:p>
            <a:pPr marL="971539" lvl="1" indent="-514350">
              <a:lnSpc>
                <a:spcPct val="100000"/>
              </a:lnSpc>
              <a:spcBef>
                <a:spcPts val="0"/>
              </a:spcBef>
              <a:buFont typeface="+mj-lt"/>
              <a:buAutoNum type="arabicPeriod"/>
            </a:pPr>
            <a:endParaRPr lang="sr-Latn-RS" dirty="0" smtClean="0">
              <a:latin typeface="Arial" pitchFamily="34" charset="0"/>
              <a:ea typeface="Cambria" pitchFamily="18" charset="0"/>
              <a:cs typeface="Arial" pitchFamily="34" charset="0"/>
            </a:endParaRPr>
          </a:p>
          <a:p>
            <a:pPr marL="971539" lvl="1" indent="-514350">
              <a:lnSpc>
                <a:spcPct val="100000"/>
              </a:lnSpc>
              <a:spcBef>
                <a:spcPts val="0"/>
              </a:spcBef>
              <a:buFont typeface="+mj-lt"/>
              <a:buAutoNum type="arabicPeriod"/>
            </a:pPr>
            <a:r>
              <a:rPr lang="en-GB" dirty="0" smtClean="0">
                <a:latin typeface="Arial" pitchFamily="34" charset="0"/>
                <a:ea typeface="Cambria" pitchFamily="18" charset="0"/>
                <a:cs typeface="Arial" pitchFamily="34" charset="0"/>
              </a:rPr>
              <a:t>Process of mapping documents of international, European and other organizations dealing with families</a:t>
            </a:r>
            <a:endParaRPr lang="sr-Latn-RS" dirty="0" smtClean="0">
              <a:latin typeface="Arial" pitchFamily="34" charset="0"/>
              <a:ea typeface="Cambria" pitchFamily="18" charset="0"/>
              <a:cs typeface="Arial" pitchFamily="34" charset="0"/>
            </a:endParaRPr>
          </a:p>
          <a:p>
            <a:pPr marL="971539" lvl="1" indent="-514350">
              <a:lnSpc>
                <a:spcPct val="100000"/>
              </a:lnSpc>
              <a:spcBef>
                <a:spcPts val="0"/>
              </a:spcBef>
              <a:buFont typeface="+mj-lt"/>
              <a:buAutoNum type="arabicPeriod"/>
            </a:pPr>
            <a:r>
              <a:rPr lang="en-GB" dirty="0" smtClean="0">
                <a:latin typeface="Arial" pitchFamily="34" charset="0"/>
                <a:ea typeface="Cambria" pitchFamily="18" charset="0"/>
                <a:cs typeface="Arial" pitchFamily="34" charset="0"/>
              </a:rPr>
              <a:t>Systematic review</a:t>
            </a:r>
            <a:r>
              <a:rPr lang="sr-Latn-RS" dirty="0" smtClean="0">
                <a:latin typeface="Arial" pitchFamily="34" charset="0"/>
                <a:ea typeface="Cambria" pitchFamily="18" charset="0"/>
                <a:cs typeface="Arial" pitchFamily="34" charset="0"/>
              </a:rPr>
              <a:t>(s)</a:t>
            </a:r>
            <a:r>
              <a:rPr lang="en-GB" dirty="0" smtClean="0">
                <a:latin typeface="Arial" pitchFamily="34" charset="0"/>
                <a:ea typeface="Cambria" pitchFamily="18" charset="0"/>
                <a:cs typeface="Arial" pitchFamily="34" charset="0"/>
              </a:rPr>
              <a:t> of the literature</a:t>
            </a:r>
            <a:r>
              <a:rPr lang="sr-Latn-RS" dirty="0" smtClean="0">
                <a:latin typeface="Arial" pitchFamily="34" charset="0"/>
                <a:ea typeface="Cambria" pitchFamily="18" charset="0"/>
                <a:cs typeface="Arial" pitchFamily="34" charset="0"/>
              </a:rPr>
              <a:t> (peer rewiew journals &amp; books)</a:t>
            </a:r>
          </a:p>
          <a:p>
            <a:pPr marL="971539" lvl="1" indent="-514350">
              <a:lnSpc>
                <a:spcPct val="100000"/>
              </a:lnSpc>
              <a:spcBef>
                <a:spcPts val="0"/>
              </a:spcBef>
              <a:buFont typeface="+mj-lt"/>
              <a:buAutoNum type="arabicPeriod"/>
            </a:pPr>
            <a:r>
              <a:rPr lang="en-GB" dirty="0" smtClean="0">
                <a:latin typeface="Arial" pitchFamily="34" charset="0"/>
                <a:ea typeface="Cambria" pitchFamily="18" charset="0"/>
                <a:cs typeface="Arial" pitchFamily="34" charset="0"/>
              </a:rPr>
              <a:t>Complex guided discussion on clarification of the common understanding of key concepts</a:t>
            </a:r>
            <a:endParaRPr lang="sr-Latn-RS" dirty="0" smtClean="0">
              <a:latin typeface="Arial" pitchFamily="34" charset="0"/>
              <a:ea typeface="Cambria" pitchFamily="18" charset="0"/>
              <a:cs typeface="Arial" pitchFamily="34" charset="0"/>
            </a:endParaRPr>
          </a:p>
          <a:p>
            <a:pPr marL="971539" lvl="1" indent="-514350">
              <a:lnSpc>
                <a:spcPct val="100000"/>
              </a:lnSpc>
              <a:spcBef>
                <a:spcPts val="0"/>
              </a:spcBef>
              <a:buFont typeface="+mj-lt"/>
              <a:buAutoNum type="arabicPeriod"/>
            </a:pPr>
            <a:r>
              <a:rPr lang="sr-Latn-RS" dirty="0" smtClean="0">
                <a:latin typeface="Arial" pitchFamily="34" charset="0"/>
                <a:ea typeface="Cambria" pitchFamily="18" charset="0"/>
                <a:cs typeface="Arial" pitchFamily="34" charset="0"/>
              </a:rPr>
              <a:t>Delphi study</a:t>
            </a:r>
          </a:p>
          <a:p>
            <a:pPr marL="514350" indent="-514350">
              <a:lnSpc>
                <a:spcPct val="100000"/>
              </a:lnSpc>
              <a:spcBef>
                <a:spcPts val="0"/>
              </a:spcBef>
              <a:buFont typeface="+mj-lt"/>
              <a:buAutoNum type="arabicPeriod"/>
            </a:pPr>
            <a:endParaRPr lang="sr-Latn-RS" sz="2000" dirty="0" smtClean="0">
              <a:latin typeface="Arial" pitchFamily="34" charset="0"/>
              <a:ea typeface="Cambria" pitchFamily="18"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16</a:t>
            </a:fld>
            <a:endParaRPr lang="es-ES"/>
          </a:p>
        </p:txBody>
      </p:sp>
      <p:pic>
        <p:nvPicPr>
          <p:cNvPr id="6" name="logo">
            <a:extLst>
              <a:ext uri="{FF2B5EF4-FFF2-40B4-BE49-F238E27FC236}">
                <a16:creationId xmlns:a16="http://schemas.microsoft.com/office/drawing/2014/main" xmlns="" id="{34177257-346C-4974-A796-2D091CD76BFA}"/>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43339" y="164637"/>
            <a:ext cx="1296000" cy="969600"/>
          </a:xfrm>
          <a:prstGeom prst="rect">
            <a:avLst/>
          </a:prstGeom>
          <a:noFill/>
          <a:ln>
            <a:noFill/>
          </a:ln>
          <a:extLst>
            <a:ext uri="{53640926-AAD7-44D8-BBD7-CCE9431645EC}">
              <a14:shadowObscured xmlns:a14="http://schemas.microsoft.com/office/drawing/2010/main" xmlns=""/>
            </a:ext>
          </a:extLst>
        </p:spPr>
      </p:pic>
      <p:pic>
        <p:nvPicPr>
          <p:cNvPr id="7" name="Imagen 10" descr="Imagen que contiene Interfaz de usuario gráfica&#10;&#10;Descripción generada automáticamente">
            <a:extLst>
              <a:ext uri="{FF2B5EF4-FFF2-40B4-BE49-F238E27FC236}">
                <a16:creationId xmlns:a16="http://schemas.microsoft.com/office/drawing/2014/main" xmlns="" id="{94D6899F-4A4C-4D4A-AB99-7045C5550936}"/>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l="50009" b="-3423"/>
          <a:stretch/>
        </p:blipFill>
        <p:spPr>
          <a:xfrm>
            <a:off x="9697666" y="740702"/>
            <a:ext cx="2350996" cy="809444"/>
          </a:xfrm>
          <a:prstGeom prst="rect">
            <a:avLst/>
          </a:prstGeom>
        </p:spPr>
      </p:pic>
      <p:pic>
        <p:nvPicPr>
          <p:cNvPr id="8" name="Picture 4">
            <a:extLst>
              <a:ext uri="{FF2B5EF4-FFF2-40B4-BE49-F238E27FC236}">
                <a16:creationId xmlns:a16="http://schemas.microsoft.com/office/drawing/2014/main" xmlns="" id="{41156350-D43B-4055-99F9-060C71414FFE}"/>
              </a:ext>
            </a:extLst>
          </p:cNvPr>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r="61742"/>
          <a:stretch/>
        </p:blipFill>
        <p:spPr bwMode="auto">
          <a:xfrm>
            <a:off x="10100138" y="194374"/>
            <a:ext cx="1784813" cy="539751"/>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aphicFrame>
        <p:nvGraphicFramePr>
          <p:cNvPr id="10" name="Diagram 9"/>
          <p:cNvGraphicFramePr/>
          <p:nvPr>
            <p:extLst>
              <p:ext uri="{D42A27DB-BD31-4B8C-83A1-F6EECF244321}">
                <p14:modId xmlns:p14="http://schemas.microsoft.com/office/powerpoint/2010/main" xmlns="" val="2487506038"/>
              </p:ext>
            </p:extLst>
          </p:nvPr>
        </p:nvGraphicFramePr>
        <p:xfrm>
          <a:off x="6763406" y="1243608"/>
          <a:ext cx="5428593" cy="31707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Diagram 10"/>
          <p:cNvGraphicFramePr/>
          <p:nvPr/>
        </p:nvGraphicFramePr>
        <p:xfrm>
          <a:off x="6952593" y="4020207"/>
          <a:ext cx="5239408" cy="283779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RS" b="1" dirty="0" smtClean="0">
                <a:solidFill>
                  <a:srgbClr val="2D3778"/>
                </a:solidFill>
                <a:latin typeface="Arial" pitchFamily="34" charset="0"/>
                <a:cs typeface="Arial" pitchFamily="34" charset="0"/>
              </a:rPr>
              <a:t>Consensus in Delphi study</a:t>
            </a:r>
          </a:p>
        </p:txBody>
      </p:sp>
      <p:sp>
        <p:nvSpPr>
          <p:cNvPr id="5" name="Content Placeholder 4"/>
          <p:cNvSpPr>
            <a:spLocks noGrp="1"/>
          </p:cNvSpPr>
          <p:nvPr>
            <p:ph idx="1"/>
          </p:nvPr>
        </p:nvSpPr>
        <p:spPr>
          <a:xfrm>
            <a:off x="401782" y="2298591"/>
            <a:ext cx="11469652" cy="4351338"/>
          </a:xfrm>
        </p:spPr>
        <p:txBody>
          <a:bodyPr>
            <a:normAutofit lnSpcReduction="10000"/>
          </a:bodyPr>
          <a:lstStyle/>
          <a:p>
            <a:pPr lvl="0">
              <a:buFont typeface="Wingdings" pitchFamily="2" charset="2"/>
              <a:buChar char="§"/>
            </a:pPr>
            <a:r>
              <a:rPr lang="en-GB" dirty="0" smtClean="0">
                <a:latin typeface="Arial" pitchFamily="34" charset="0"/>
                <a:cs typeface="Arial" pitchFamily="34" charset="0"/>
              </a:rPr>
              <a:t>51% responding to the category “totally important/crucial” (Hackett et al., 2006)</a:t>
            </a:r>
            <a:endParaRPr lang="en-US" dirty="0" smtClean="0">
              <a:latin typeface="Arial" pitchFamily="34" charset="0"/>
              <a:cs typeface="Arial" pitchFamily="34" charset="0"/>
            </a:endParaRPr>
          </a:p>
          <a:p>
            <a:pPr lvl="0">
              <a:buFont typeface="Wingdings" pitchFamily="2" charset="2"/>
              <a:buChar char="§"/>
            </a:pPr>
            <a:r>
              <a:rPr lang="en-GB" dirty="0" smtClean="0">
                <a:latin typeface="Arial" pitchFamily="34" charset="0"/>
                <a:cs typeface="Arial" pitchFamily="34" charset="0"/>
              </a:rPr>
              <a:t>Interquartile range below 1 (Rayens &amp; Hahn, 2000)</a:t>
            </a:r>
            <a:endParaRPr lang="en-US" dirty="0" smtClean="0">
              <a:latin typeface="Arial" pitchFamily="34" charset="0"/>
              <a:cs typeface="Arial" pitchFamily="34" charset="0"/>
            </a:endParaRPr>
          </a:p>
          <a:p>
            <a:pPr lvl="0">
              <a:buFont typeface="Wingdings" pitchFamily="2" charset="2"/>
              <a:buChar char="§"/>
            </a:pPr>
            <a:r>
              <a:rPr lang="en-GB" dirty="0" smtClean="0">
                <a:latin typeface="Arial" pitchFamily="34" charset="0"/>
                <a:cs typeface="Arial" pitchFamily="34" charset="0"/>
              </a:rPr>
              <a:t>Standard deviation below 1.5 (Christie &amp; Barela, 2005)</a:t>
            </a:r>
            <a:endParaRPr lang="en-US" dirty="0" smtClean="0">
              <a:latin typeface="Arial" pitchFamily="34" charset="0"/>
              <a:cs typeface="Arial" pitchFamily="34" charset="0"/>
            </a:endParaRPr>
          </a:p>
          <a:p>
            <a:pPr>
              <a:buFont typeface="Wingdings" pitchFamily="2" charset="2"/>
              <a:buChar char="§"/>
            </a:pPr>
            <a:r>
              <a:rPr lang="sr-Latn-RS" dirty="0" smtClean="0">
                <a:latin typeface="Arial" pitchFamily="34" charset="0"/>
                <a:cs typeface="Arial" pitchFamily="34" charset="0"/>
              </a:rPr>
              <a:t>R</a:t>
            </a:r>
            <a:r>
              <a:rPr lang="en-GB" dirty="0" err="1" smtClean="0">
                <a:latin typeface="Arial" pitchFamily="34" charset="0"/>
                <a:cs typeface="Arial" pitchFamily="34" charset="0"/>
              </a:rPr>
              <a:t>eached</a:t>
            </a:r>
            <a:r>
              <a:rPr lang="en-GB" dirty="0" smtClean="0">
                <a:latin typeface="Arial" pitchFamily="34" charset="0"/>
                <a:cs typeface="Arial" pitchFamily="34" charset="0"/>
              </a:rPr>
              <a:t> on all examined items </a:t>
            </a:r>
            <a:endParaRPr lang="sr-Latn-RS" dirty="0" smtClean="0">
              <a:latin typeface="Arial" pitchFamily="34" charset="0"/>
              <a:cs typeface="Arial" pitchFamily="34" charset="0"/>
            </a:endParaRPr>
          </a:p>
          <a:p>
            <a:pPr lvl="1">
              <a:buFont typeface="Wingdings" pitchFamily="2" charset="2"/>
              <a:buChar char="§"/>
            </a:pPr>
            <a:r>
              <a:rPr lang="en-GB" dirty="0" smtClean="0">
                <a:latin typeface="Arial" pitchFamily="34" charset="0"/>
                <a:cs typeface="Arial" pitchFamily="34" charset="0"/>
              </a:rPr>
              <a:t>in the range of 74.1% (for the definition of family support workforce skills) </a:t>
            </a:r>
            <a:endParaRPr lang="sr-Latn-RS" dirty="0" smtClean="0">
              <a:latin typeface="Arial" pitchFamily="34" charset="0"/>
              <a:cs typeface="Arial" pitchFamily="34" charset="0"/>
            </a:endParaRPr>
          </a:p>
          <a:p>
            <a:pPr lvl="1">
              <a:buFont typeface="Wingdings" pitchFamily="2" charset="2"/>
              <a:buChar char="§"/>
            </a:pPr>
            <a:r>
              <a:rPr lang="sr-Latn-RS" dirty="0" smtClean="0">
                <a:latin typeface="Arial" pitchFamily="34" charset="0"/>
                <a:cs typeface="Arial" pitchFamily="34" charset="0"/>
              </a:rPr>
              <a:t>to</a:t>
            </a:r>
            <a:r>
              <a:rPr lang="en-GB" dirty="0" smtClean="0">
                <a:latin typeface="Arial" pitchFamily="34" charset="0"/>
                <a:cs typeface="Arial" pitchFamily="34" charset="0"/>
              </a:rPr>
              <a:t>100% (for agreement regarding the necessary knowledge)</a:t>
            </a:r>
            <a:endParaRPr lang="sr-Latn-RS" dirty="0" smtClean="0">
              <a:latin typeface="Arial" pitchFamily="34" charset="0"/>
              <a:cs typeface="Arial" pitchFamily="34" charset="0"/>
            </a:endParaRPr>
          </a:p>
          <a:p>
            <a:pPr lvl="1">
              <a:buFont typeface="Wingdings" pitchFamily="2" charset="2"/>
              <a:buChar char="§"/>
            </a:pPr>
            <a:r>
              <a:rPr lang="sr-Latn-RS" dirty="0" smtClean="0">
                <a:latin typeface="Arial" pitchFamily="34" charset="0"/>
                <a:cs typeface="Arial" pitchFamily="34" charset="0"/>
              </a:rPr>
              <a:t>b</a:t>
            </a:r>
            <a:r>
              <a:rPr lang="en-GB" dirty="0" err="1" smtClean="0">
                <a:latin typeface="Arial" pitchFamily="34" charset="0"/>
                <a:cs typeface="Arial" pitchFamily="34" charset="0"/>
              </a:rPr>
              <a:t>oth</a:t>
            </a:r>
            <a:r>
              <a:rPr lang="en-GB" dirty="0" smtClean="0">
                <a:latin typeface="Arial" pitchFamily="34" charset="0"/>
                <a:cs typeface="Arial" pitchFamily="34" charset="0"/>
              </a:rPr>
              <a:t> core and field-specific skills reached an agreement between 74.1% and 96.3%. </a:t>
            </a:r>
            <a:endParaRPr lang="sr-Latn-RS" dirty="0" smtClean="0">
              <a:latin typeface="Arial" pitchFamily="34" charset="0"/>
              <a:cs typeface="Arial" pitchFamily="34" charset="0"/>
            </a:endParaRPr>
          </a:p>
          <a:p>
            <a:pPr lvl="1">
              <a:buFont typeface="Wingdings" pitchFamily="2" charset="2"/>
              <a:buChar char="§"/>
            </a:pPr>
            <a:r>
              <a:rPr lang="sr-Latn-RS" dirty="0" smtClean="0">
                <a:latin typeface="Arial" pitchFamily="34" charset="0"/>
                <a:cs typeface="Arial" pitchFamily="34" charset="0"/>
              </a:rPr>
              <a:t>t</a:t>
            </a:r>
            <a:r>
              <a:rPr lang="en-GB" dirty="0" smtClean="0">
                <a:latin typeface="Arial" pitchFamily="34" charset="0"/>
                <a:cs typeface="Arial" pitchFamily="34" charset="0"/>
              </a:rPr>
              <a:t>he combination of family support workforce qualities across different professions obtained a consensus between 88.9% and 96.3%.</a:t>
            </a:r>
            <a:endParaRPr lang="en-US" dirty="0" smtClean="0">
              <a:latin typeface="Arial" pitchFamily="34" charset="0"/>
              <a:cs typeface="Arial" pitchFamily="34" charset="0"/>
            </a:endParaRPr>
          </a:p>
          <a:p>
            <a:pPr>
              <a:buFont typeface="Wingdings" pitchFamily="2" charset="2"/>
              <a:buChar char="§"/>
            </a:pPr>
            <a:endParaRPr lang="sr-Latn-RS" dirty="0">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489A6DF4-A07D-47D0-8758-60FAF3B61B84}" type="slidenum">
              <a:rPr lang="es-ES" smtClean="0"/>
              <a:pPr/>
              <a:t>17</a:t>
            </a:fld>
            <a:endParaRPr lang="es-ES"/>
          </a:p>
        </p:txBody>
      </p:sp>
      <p:pic>
        <p:nvPicPr>
          <p:cNvPr id="6" name="Picture 5" descr="Top 5 emerging skills that will shape the future of work, HRME News,  ETHRWorldME"/>
          <p:cNvPicPr/>
          <p:nvPr/>
        </p:nvPicPr>
        <p:blipFill>
          <a:blip r:embed="rId3" cstate="print"/>
          <a:srcRect/>
          <a:stretch>
            <a:fillRect/>
          </a:stretch>
        </p:blipFill>
        <p:spPr bwMode="auto">
          <a:xfrm>
            <a:off x="0" y="0"/>
            <a:ext cx="2349062" cy="2128345"/>
          </a:xfrm>
          <a:prstGeom prst="rect">
            <a:avLst/>
          </a:prstGeom>
          <a:noFill/>
          <a:ln w="9525">
            <a:noFill/>
            <a:miter lim="800000"/>
            <a:headEnd/>
            <a:tailEnd/>
          </a:ln>
        </p:spPr>
      </p:pic>
      <p:pic>
        <p:nvPicPr>
          <p:cNvPr id="7"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683" y="-252248"/>
            <a:ext cx="10612821" cy="1135117"/>
          </a:xfrm>
        </p:spPr>
        <p:txBody>
          <a:bodyPr>
            <a:noAutofit/>
          </a:bodyPr>
          <a:lstStyle/>
          <a:p>
            <a:pPr algn="ctr">
              <a:lnSpc>
                <a:spcPct val="100000"/>
              </a:lnSpc>
            </a:pPr>
            <a:r>
              <a:rPr lang="sr-Latn-RS" sz="2400" b="1" dirty="0" smtClean="0">
                <a:solidFill>
                  <a:srgbClr val="2D3778"/>
                </a:solidFill>
                <a:latin typeface="Arial" pitchFamily="34" charset="0"/>
                <a:cs typeface="Arial" pitchFamily="34" charset="0"/>
              </a:rPr>
              <a:t>Se</a:t>
            </a:r>
            <a:r>
              <a:rPr lang="en-GB" sz="2400" b="1" dirty="0" smtClean="0">
                <a:solidFill>
                  <a:srgbClr val="2D3778"/>
                </a:solidFill>
                <a:latin typeface="Arial" pitchFamily="34" charset="0"/>
                <a:cs typeface="Arial" pitchFamily="34" charset="0"/>
              </a:rPr>
              <a:t>t of core skills for family support workers across different</a:t>
            </a:r>
            <a:r>
              <a:rPr lang="sr-Latn-RS" sz="2400" b="1" dirty="0" smtClean="0">
                <a:solidFill>
                  <a:srgbClr val="2D3778"/>
                </a:solidFill>
                <a:latin typeface="Arial" pitchFamily="34" charset="0"/>
                <a:cs typeface="Arial" pitchFamily="34" charset="0"/>
              </a:rPr>
              <a:t/>
            </a:r>
            <a:br>
              <a:rPr lang="sr-Latn-RS" sz="2400" b="1" dirty="0" smtClean="0">
                <a:solidFill>
                  <a:srgbClr val="2D3778"/>
                </a:solidFill>
                <a:latin typeface="Arial" pitchFamily="34" charset="0"/>
                <a:cs typeface="Arial" pitchFamily="34" charset="0"/>
              </a:rPr>
            </a:br>
            <a:r>
              <a:rPr lang="en-GB" sz="2400" b="1" dirty="0" smtClean="0">
                <a:solidFill>
                  <a:srgbClr val="2D3778"/>
                </a:solidFill>
                <a:latin typeface="Arial" pitchFamily="34" charset="0"/>
                <a:cs typeface="Arial" pitchFamily="34" charset="0"/>
              </a:rPr>
              <a:t> professions and settings</a:t>
            </a:r>
            <a:endParaRPr lang="sr-Latn-RS" sz="2400" b="1" dirty="0" smtClean="0">
              <a:solidFill>
                <a:srgbClr val="2D3778"/>
              </a:solidFill>
              <a:latin typeface="Arial" pitchFamily="34" charset="0"/>
              <a:cs typeface="Arial" pitchFamily="34" charset="0"/>
            </a:endParaRPr>
          </a:p>
        </p:txBody>
      </p:sp>
      <p:graphicFrame>
        <p:nvGraphicFramePr>
          <p:cNvPr id="5" name="Content Placeholder 4"/>
          <p:cNvGraphicFramePr>
            <a:graphicFrameLocks noGrp="1"/>
          </p:cNvGraphicFramePr>
          <p:nvPr>
            <p:ph idx="1"/>
          </p:nvPr>
        </p:nvGraphicFramePr>
        <p:xfrm>
          <a:off x="204953" y="1529255"/>
          <a:ext cx="11335406"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489A6DF4-A07D-47D0-8758-60FAF3B61B84}" type="slidenum">
              <a:rPr lang="es-ES" smtClean="0"/>
              <a:pPr/>
              <a:t>18</a:t>
            </a:fld>
            <a:endParaRPr lang="es-ES"/>
          </a:p>
        </p:txBody>
      </p:sp>
      <p:sp>
        <p:nvSpPr>
          <p:cNvPr id="6" name="Oval 5"/>
          <p:cNvSpPr/>
          <p:nvPr/>
        </p:nvSpPr>
        <p:spPr>
          <a:xfrm>
            <a:off x="4146332" y="1686910"/>
            <a:ext cx="1702676" cy="977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r-Latn-RS" b="1" dirty="0" smtClean="0"/>
              <a:t>Listening</a:t>
            </a:r>
            <a:r>
              <a:rPr lang="en-GB" b="1" dirty="0" smtClean="0"/>
              <a:t> skills </a:t>
            </a:r>
            <a:endParaRPr lang="sr-Latn-RS" b="1" dirty="0"/>
          </a:p>
        </p:txBody>
      </p:sp>
      <p:sp>
        <p:nvSpPr>
          <p:cNvPr id="7" name="Oval 6"/>
          <p:cNvSpPr/>
          <p:nvPr/>
        </p:nvSpPr>
        <p:spPr>
          <a:xfrm>
            <a:off x="7062954" y="2743201"/>
            <a:ext cx="1702676" cy="140313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r-Latn-RS" sz="2000" b="1" dirty="0" smtClean="0">
                <a:solidFill>
                  <a:schemeClr val="tx1"/>
                </a:solidFill>
              </a:rPr>
              <a:t>Problem</a:t>
            </a:r>
            <a:r>
              <a:rPr lang="en-GB" sz="2000" b="1" dirty="0" smtClean="0">
                <a:solidFill>
                  <a:schemeClr val="tx1"/>
                </a:solidFill>
              </a:rPr>
              <a:t> solving</a:t>
            </a:r>
            <a:endParaRPr lang="sr-Latn-RS" sz="2000" b="1" dirty="0">
              <a:solidFill>
                <a:schemeClr val="tx1"/>
              </a:solidFill>
            </a:endParaRPr>
          </a:p>
        </p:txBody>
      </p:sp>
      <p:sp>
        <p:nvSpPr>
          <p:cNvPr id="8" name="Oval 7"/>
          <p:cNvSpPr/>
          <p:nvPr/>
        </p:nvSpPr>
        <p:spPr>
          <a:xfrm>
            <a:off x="4051738" y="3941379"/>
            <a:ext cx="1608082" cy="1150883"/>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r-Latn-RS" b="1" dirty="0" smtClean="0">
                <a:solidFill>
                  <a:schemeClr val="tx1"/>
                </a:solidFill>
              </a:rPr>
              <a:t>U</a:t>
            </a:r>
            <a:r>
              <a:rPr lang="en-GB" b="1" dirty="0" smtClean="0">
                <a:solidFill>
                  <a:schemeClr val="tx1"/>
                </a:solidFill>
              </a:rPr>
              <a:t>ser </a:t>
            </a:r>
            <a:r>
              <a:rPr lang="sr-Latn-RS" b="1" dirty="0" smtClean="0">
                <a:solidFill>
                  <a:schemeClr val="tx1"/>
                </a:solidFill>
              </a:rPr>
              <a:t> friendly </a:t>
            </a:r>
            <a:r>
              <a:rPr lang="en-GB" b="1" dirty="0" smtClean="0">
                <a:solidFill>
                  <a:schemeClr val="tx1"/>
                </a:solidFill>
              </a:rPr>
              <a:t>communicat</a:t>
            </a:r>
            <a:r>
              <a:rPr lang="sr-Latn-RS" b="1" dirty="0" smtClean="0">
                <a:solidFill>
                  <a:schemeClr val="tx1"/>
                </a:solidFill>
              </a:rPr>
              <a:t>ion</a:t>
            </a:r>
            <a:endParaRPr lang="en-GB" b="1" dirty="0">
              <a:solidFill>
                <a:schemeClr val="tx1"/>
              </a:solidFill>
            </a:endParaRPr>
          </a:p>
        </p:txBody>
      </p:sp>
      <p:sp>
        <p:nvSpPr>
          <p:cNvPr id="9" name="Oval 8"/>
          <p:cNvSpPr/>
          <p:nvPr/>
        </p:nvSpPr>
        <p:spPr>
          <a:xfrm>
            <a:off x="2743200" y="2349063"/>
            <a:ext cx="1781503" cy="119817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b="1" dirty="0" smtClean="0">
                <a:solidFill>
                  <a:schemeClr val="tx1"/>
                </a:solidFill>
              </a:rPr>
              <a:t>Building trust &amp; confidence</a:t>
            </a:r>
            <a:endParaRPr lang="sr-Latn-RS" b="1" dirty="0">
              <a:solidFill>
                <a:schemeClr val="tx1"/>
              </a:solidFill>
            </a:endParaRPr>
          </a:p>
        </p:txBody>
      </p:sp>
      <p:sp>
        <p:nvSpPr>
          <p:cNvPr id="10" name="Rounded Rectangle 9"/>
          <p:cNvSpPr/>
          <p:nvPr/>
        </p:nvSpPr>
        <p:spPr>
          <a:xfrm>
            <a:off x="1056291" y="520263"/>
            <a:ext cx="2222938" cy="111935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b="1" dirty="0" smtClean="0">
                <a:solidFill>
                  <a:schemeClr val="tx1"/>
                </a:solidFill>
                <a:latin typeface="Arial" pitchFamily="34" charset="0"/>
                <a:cs typeface="Arial" pitchFamily="34" charset="0"/>
              </a:rPr>
              <a:t>FIELD SPECIFIC SKILLS</a:t>
            </a:r>
            <a:endParaRPr lang="sr-Latn-RS" b="1" dirty="0">
              <a:solidFill>
                <a:schemeClr val="tx1"/>
              </a:solidFill>
              <a:latin typeface="Arial" pitchFamily="34" charset="0"/>
              <a:cs typeface="Arial" pitchFamily="34" charset="0"/>
            </a:endParaRPr>
          </a:p>
        </p:txBody>
      </p:sp>
      <p:sp>
        <p:nvSpPr>
          <p:cNvPr id="11" name="Line Callout 3 (Accent Bar) 10"/>
          <p:cNvSpPr/>
          <p:nvPr/>
        </p:nvSpPr>
        <p:spPr>
          <a:xfrm>
            <a:off x="9149255" y="362609"/>
            <a:ext cx="3042745" cy="2112579"/>
          </a:xfrm>
          <a:prstGeom prst="accentCallout3">
            <a:avLst>
              <a:gd name="adj1" fmla="val 18750"/>
              <a:gd name="adj2" fmla="val -8333"/>
              <a:gd name="adj3" fmla="val 18750"/>
              <a:gd name="adj4" fmla="val -16667"/>
              <a:gd name="adj5" fmla="val 100000"/>
              <a:gd name="adj6" fmla="val -16667"/>
              <a:gd name="adj7" fmla="val 117483"/>
              <a:gd name="adj8" fmla="val -131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b="1" dirty="0" smtClean="0">
                <a:solidFill>
                  <a:schemeClr val="tx1"/>
                </a:solidFill>
                <a:latin typeface="Arial" pitchFamily="34" charset="0"/>
                <a:cs typeface="Arial" pitchFamily="34" charset="0"/>
              </a:rPr>
              <a:t>APROACHES</a:t>
            </a:r>
          </a:p>
          <a:p>
            <a:pPr marL="173038" indent="-173038">
              <a:buFont typeface="Wingdings" pitchFamily="2" charset="2"/>
              <a:buChar char="§"/>
            </a:pPr>
            <a:r>
              <a:rPr lang="en-GB" b="1" dirty="0" smtClean="0">
                <a:solidFill>
                  <a:schemeClr val="tx1"/>
                </a:solidFill>
                <a:latin typeface="Arial" pitchFamily="34" charset="0"/>
                <a:cs typeface="Arial" pitchFamily="34" charset="0"/>
              </a:rPr>
              <a:t> Strength</a:t>
            </a:r>
          </a:p>
          <a:p>
            <a:pPr marL="173038" indent="-173038">
              <a:buFont typeface="Wingdings" pitchFamily="2" charset="2"/>
              <a:buChar char="§"/>
            </a:pPr>
            <a:r>
              <a:rPr lang="sr-Latn-RS" b="1" dirty="0" smtClean="0">
                <a:solidFill>
                  <a:schemeClr val="tx1"/>
                </a:solidFill>
                <a:latin typeface="Arial" pitchFamily="34" charset="0"/>
                <a:cs typeface="Arial" pitchFamily="34" charset="0"/>
              </a:rPr>
              <a:t>R</a:t>
            </a:r>
            <a:r>
              <a:rPr lang="en-GB" b="1" dirty="0" err="1" smtClean="0">
                <a:solidFill>
                  <a:schemeClr val="tx1"/>
                </a:solidFill>
                <a:latin typeface="Arial" pitchFamily="34" charset="0"/>
                <a:cs typeface="Arial" pitchFamily="34" charset="0"/>
              </a:rPr>
              <a:t>elationship</a:t>
            </a:r>
            <a:r>
              <a:rPr lang="sr-Latn-RS" b="1" dirty="0" smtClean="0">
                <a:solidFill>
                  <a:schemeClr val="tx1"/>
                </a:solidFill>
                <a:latin typeface="Arial" pitchFamily="34" charset="0"/>
                <a:cs typeface="Arial" pitchFamily="34" charset="0"/>
              </a:rPr>
              <a:t> </a:t>
            </a:r>
            <a:r>
              <a:rPr lang="en-GB" b="1" dirty="0" smtClean="0">
                <a:solidFill>
                  <a:schemeClr val="tx1"/>
                </a:solidFill>
                <a:latin typeface="Arial" pitchFamily="34" charset="0"/>
                <a:cs typeface="Arial" pitchFamily="34" charset="0"/>
              </a:rPr>
              <a:t>-based </a:t>
            </a:r>
            <a:endParaRPr lang="sr-Latn-RS" b="1" dirty="0" smtClean="0">
              <a:solidFill>
                <a:schemeClr val="tx1"/>
              </a:solidFill>
              <a:latin typeface="Arial" pitchFamily="34" charset="0"/>
              <a:cs typeface="Arial" pitchFamily="34" charset="0"/>
            </a:endParaRPr>
          </a:p>
          <a:p>
            <a:pPr marL="173038" indent="-173038">
              <a:buFont typeface="Wingdings" pitchFamily="2" charset="2"/>
              <a:buChar char="§"/>
            </a:pPr>
            <a:r>
              <a:rPr lang="sr-Latn-RS" b="1" dirty="0" smtClean="0">
                <a:solidFill>
                  <a:schemeClr val="tx1"/>
                </a:solidFill>
                <a:latin typeface="Arial" pitchFamily="34" charset="0"/>
                <a:cs typeface="Arial" pitchFamily="34" charset="0"/>
              </a:rPr>
              <a:t>W</a:t>
            </a:r>
            <a:r>
              <a:rPr lang="en-GB" b="1" dirty="0" smtClean="0">
                <a:solidFill>
                  <a:schemeClr val="tx1"/>
                </a:solidFill>
                <a:latin typeface="Arial" pitchFamily="34" charset="0"/>
                <a:cs typeface="Arial" pitchFamily="34" charset="0"/>
              </a:rPr>
              <a:t>hole family </a:t>
            </a:r>
            <a:endParaRPr lang="sr-Latn-RS" b="1" dirty="0" smtClean="0">
              <a:solidFill>
                <a:schemeClr val="tx1"/>
              </a:solidFill>
              <a:latin typeface="Arial" pitchFamily="34" charset="0"/>
              <a:cs typeface="Arial" pitchFamily="34" charset="0"/>
            </a:endParaRPr>
          </a:p>
          <a:p>
            <a:pPr marL="173038" indent="-173038">
              <a:buFont typeface="Wingdings" pitchFamily="2" charset="2"/>
              <a:buChar char="§"/>
            </a:pPr>
            <a:r>
              <a:rPr lang="sr-Latn-RS" b="1" dirty="0" smtClean="0">
                <a:solidFill>
                  <a:schemeClr val="tx1"/>
                </a:solidFill>
                <a:latin typeface="Arial" pitchFamily="34" charset="0"/>
                <a:cs typeface="Arial" pitchFamily="34" charset="0"/>
              </a:rPr>
              <a:t>C</a:t>
            </a:r>
            <a:r>
              <a:rPr lang="en-GB" b="1" dirty="0" err="1" smtClean="0">
                <a:solidFill>
                  <a:schemeClr val="tx1"/>
                </a:solidFill>
                <a:latin typeface="Arial" pitchFamily="34" charset="0"/>
                <a:cs typeface="Arial" pitchFamily="34" charset="0"/>
              </a:rPr>
              <a:t>hild</a:t>
            </a:r>
            <a:r>
              <a:rPr lang="sr-Latn-RS" b="1" dirty="0" smtClean="0">
                <a:solidFill>
                  <a:schemeClr val="tx1"/>
                </a:solidFill>
                <a:latin typeface="Arial" pitchFamily="34" charset="0"/>
                <a:cs typeface="Arial" pitchFamily="34" charset="0"/>
              </a:rPr>
              <a:t> </a:t>
            </a:r>
            <a:r>
              <a:rPr lang="en-GB" b="1" dirty="0" smtClean="0">
                <a:solidFill>
                  <a:schemeClr val="tx1"/>
                </a:solidFill>
                <a:latin typeface="Arial" pitchFamily="34" charset="0"/>
                <a:cs typeface="Arial" pitchFamily="34" charset="0"/>
              </a:rPr>
              <a:t>-</a:t>
            </a:r>
            <a:r>
              <a:rPr lang="sr-Latn-RS" b="1" dirty="0" smtClean="0">
                <a:solidFill>
                  <a:schemeClr val="tx1"/>
                </a:solidFill>
                <a:latin typeface="Arial" pitchFamily="34" charset="0"/>
                <a:cs typeface="Arial" pitchFamily="34" charset="0"/>
              </a:rPr>
              <a:t> </a:t>
            </a:r>
            <a:r>
              <a:rPr lang="en-GB" b="1" dirty="0" err="1" smtClean="0">
                <a:solidFill>
                  <a:schemeClr val="tx1"/>
                </a:solidFill>
                <a:latin typeface="Arial" pitchFamily="34" charset="0"/>
                <a:cs typeface="Arial" pitchFamily="34" charset="0"/>
              </a:rPr>
              <a:t>centered</a:t>
            </a:r>
            <a:endParaRPr lang="sr-Latn-RS" b="1" dirty="0">
              <a:solidFill>
                <a:schemeClr val="tx1"/>
              </a:solidFill>
              <a:latin typeface="Arial" pitchFamily="34" charset="0"/>
              <a:cs typeface="Arial" pitchFamily="34" charset="0"/>
            </a:endParaRPr>
          </a:p>
        </p:txBody>
      </p:sp>
      <p:sp>
        <p:nvSpPr>
          <p:cNvPr id="12" name="Line Callout 2 11"/>
          <p:cNvSpPr/>
          <p:nvPr/>
        </p:nvSpPr>
        <p:spPr>
          <a:xfrm>
            <a:off x="8975834" y="4225158"/>
            <a:ext cx="3216166" cy="2443655"/>
          </a:xfrm>
          <a:prstGeom prst="borderCallout2">
            <a:avLst>
              <a:gd name="adj1" fmla="val 25202"/>
              <a:gd name="adj2" fmla="val -980"/>
              <a:gd name="adj3" fmla="val 18750"/>
              <a:gd name="adj4" fmla="val -16667"/>
              <a:gd name="adj5" fmla="val -55439"/>
              <a:gd name="adj6" fmla="val 592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Arial" pitchFamily="34" charset="0"/>
                <a:cs typeface="Arial" pitchFamily="34" charset="0"/>
              </a:rPr>
              <a:t>KNOWLEDGE</a:t>
            </a:r>
            <a:r>
              <a:rPr lang="en-GB" dirty="0" smtClean="0">
                <a:solidFill>
                  <a:schemeClr val="tx1"/>
                </a:solidFill>
                <a:latin typeface="Arial" pitchFamily="34" charset="0"/>
                <a:cs typeface="Arial" pitchFamily="34" charset="0"/>
              </a:rPr>
              <a:t> </a:t>
            </a:r>
            <a:endParaRPr lang="sr-Latn-RS" dirty="0" smtClean="0">
              <a:solidFill>
                <a:schemeClr val="tx1"/>
              </a:solidFill>
              <a:latin typeface="Arial" pitchFamily="34" charset="0"/>
              <a:cs typeface="Arial" pitchFamily="34" charset="0"/>
            </a:endParaRPr>
          </a:p>
          <a:p>
            <a:pPr marL="173038" indent="-173038">
              <a:buFont typeface="Wingdings" pitchFamily="2" charset="2"/>
              <a:buChar char="§"/>
            </a:pPr>
            <a:r>
              <a:rPr lang="sr-Latn-RS" dirty="0" smtClean="0">
                <a:solidFill>
                  <a:schemeClr val="tx1"/>
                </a:solidFill>
                <a:latin typeface="Arial" pitchFamily="34" charset="0"/>
                <a:cs typeface="Arial" pitchFamily="34" charset="0"/>
              </a:rPr>
              <a:t>Family</a:t>
            </a:r>
            <a:r>
              <a:rPr lang="en-GB" dirty="0" smtClean="0">
                <a:solidFill>
                  <a:schemeClr val="tx1"/>
                </a:solidFill>
                <a:latin typeface="Arial" pitchFamily="34" charset="0"/>
                <a:cs typeface="Arial" pitchFamily="34" charset="0"/>
              </a:rPr>
              <a:t> life cycle, dynamics</a:t>
            </a:r>
            <a:r>
              <a:rPr lang="sr-Latn-RS" dirty="0" smtClean="0">
                <a:solidFill>
                  <a:schemeClr val="tx1"/>
                </a:solidFill>
                <a:latin typeface="Arial" pitchFamily="34" charset="0"/>
                <a:cs typeface="Arial" pitchFamily="34" charset="0"/>
              </a:rPr>
              <a:t> &amp;</a:t>
            </a:r>
            <a:r>
              <a:rPr lang="en-GB" dirty="0" smtClean="0">
                <a:solidFill>
                  <a:schemeClr val="tx1"/>
                </a:solidFill>
                <a:latin typeface="Arial" pitchFamily="34" charset="0"/>
                <a:cs typeface="Arial" pitchFamily="34" charset="0"/>
              </a:rPr>
              <a:t> stresses </a:t>
            </a:r>
            <a:endParaRPr lang="sr-Latn-RS" dirty="0" smtClean="0">
              <a:solidFill>
                <a:schemeClr val="tx1"/>
              </a:solidFill>
              <a:latin typeface="Arial" pitchFamily="34" charset="0"/>
              <a:cs typeface="Arial" pitchFamily="34" charset="0"/>
            </a:endParaRPr>
          </a:p>
          <a:p>
            <a:pPr marL="173038" indent="-173038">
              <a:buFont typeface="Wingdings" pitchFamily="2" charset="2"/>
              <a:buChar char="§"/>
            </a:pPr>
            <a:r>
              <a:rPr lang="sr-Latn-RS" dirty="0" smtClean="0">
                <a:solidFill>
                  <a:schemeClr val="tx1"/>
                </a:solidFill>
                <a:latin typeface="Arial" pitchFamily="34" charset="0"/>
                <a:cs typeface="Arial" pitchFamily="34" charset="0"/>
              </a:rPr>
              <a:t>Child</a:t>
            </a:r>
            <a:r>
              <a:rPr lang="en-GB" dirty="0" smtClean="0">
                <a:solidFill>
                  <a:schemeClr val="tx1"/>
                </a:solidFill>
                <a:latin typeface="Arial" pitchFamily="34" charset="0"/>
                <a:cs typeface="Arial" pitchFamily="34" charset="0"/>
              </a:rPr>
              <a:t> development</a:t>
            </a:r>
            <a:endParaRPr lang="sr-Latn-RS" dirty="0" smtClean="0">
              <a:solidFill>
                <a:schemeClr val="tx1"/>
              </a:solidFill>
              <a:latin typeface="Arial" pitchFamily="34" charset="0"/>
              <a:cs typeface="Arial" pitchFamily="34" charset="0"/>
            </a:endParaRPr>
          </a:p>
          <a:p>
            <a:pPr marL="173038" indent="-173038">
              <a:buFont typeface="Wingdings" pitchFamily="2" charset="2"/>
              <a:buChar char="§"/>
            </a:pPr>
            <a:r>
              <a:rPr lang="sr-Latn-RS" dirty="0" smtClean="0">
                <a:solidFill>
                  <a:schemeClr val="tx1"/>
                </a:solidFill>
                <a:latin typeface="Arial" pitchFamily="34" charset="0"/>
                <a:cs typeface="Arial" pitchFamily="34" charset="0"/>
              </a:rPr>
              <a:t>Social</a:t>
            </a:r>
            <a:r>
              <a:rPr lang="en-GB" dirty="0" smtClean="0">
                <a:solidFill>
                  <a:schemeClr val="tx1"/>
                </a:solidFill>
                <a:latin typeface="Arial" pitchFamily="34" charset="0"/>
                <a:cs typeface="Arial" pitchFamily="34" charset="0"/>
              </a:rPr>
              <a:t> context</a:t>
            </a:r>
            <a:r>
              <a:rPr lang="sr-Latn-RS" dirty="0" smtClean="0">
                <a:solidFill>
                  <a:schemeClr val="tx1"/>
                </a:solidFill>
                <a:latin typeface="Arial" pitchFamily="34" charset="0"/>
                <a:cs typeface="Arial" pitchFamily="34" charset="0"/>
              </a:rPr>
              <a:t>, </a:t>
            </a:r>
            <a:r>
              <a:rPr lang="en-GB" dirty="0" smtClean="0">
                <a:solidFill>
                  <a:schemeClr val="tx1"/>
                </a:solidFill>
                <a:latin typeface="Arial" pitchFamily="34" charset="0"/>
                <a:cs typeface="Arial" pitchFamily="34" charset="0"/>
              </a:rPr>
              <a:t>poverty, and discrimination; </a:t>
            </a:r>
            <a:endParaRPr lang="sr-Latn-RS" dirty="0" smtClean="0">
              <a:solidFill>
                <a:schemeClr val="tx1"/>
              </a:solidFill>
              <a:latin typeface="Arial" pitchFamily="34" charset="0"/>
              <a:cs typeface="Arial" pitchFamily="34" charset="0"/>
            </a:endParaRPr>
          </a:p>
          <a:p>
            <a:pPr marL="173038" indent="-173038">
              <a:buFont typeface="Wingdings" pitchFamily="2" charset="2"/>
              <a:buChar char="§"/>
            </a:pPr>
            <a:r>
              <a:rPr lang="sr-Latn-RS" dirty="0" smtClean="0">
                <a:solidFill>
                  <a:schemeClr val="tx1"/>
                </a:solidFill>
                <a:latin typeface="Arial" pitchFamily="34" charset="0"/>
                <a:cs typeface="Arial" pitchFamily="34" charset="0"/>
              </a:rPr>
              <a:t>Services &amp;</a:t>
            </a:r>
            <a:r>
              <a:rPr lang="en-GB" dirty="0" smtClean="0">
                <a:solidFill>
                  <a:schemeClr val="tx1"/>
                </a:solidFill>
                <a:latin typeface="Arial" pitchFamily="34" charset="0"/>
                <a:cs typeface="Arial" pitchFamily="34" charset="0"/>
              </a:rPr>
              <a:t>systems of support</a:t>
            </a:r>
            <a:endParaRPr lang="sr-Latn-RS" dirty="0">
              <a:solidFill>
                <a:schemeClr val="tx1"/>
              </a:solidFill>
              <a:latin typeface="Arial" pitchFamily="34" charset="0"/>
              <a:cs typeface="Arial" pitchFamily="34" charset="0"/>
            </a:endParaRPr>
          </a:p>
        </p:txBody>
      </p:sp>
      <p:sp>
        <p:nvSpPr>
          <p:cNvPr id="14" name="Line Callout 3 13"/>
          <p:cNvSpPr/>
          <p:nvPr/>
        </p:nvSpPr>
        <p:spPr>
          <a:xfrm>
            <a:off x="0" y="1860330"/>
            <a:ext cx="2711669" cy="1671145"/>
          </a:xfrm>
          <a:prstGeom prst="borderCallout3">
            <a:avLst>
              <a:gd name="adj1" fmla="val 18750"/>
              <a:gd name="adj2" fmla="val -8333"/>
              <a:gd name="adj3" fmla="val 18750"/>
              <a:gd name="adj4" fmla="val -16667"/>
              <a:gd name="adj5" fmla="val 100000"/>
              <a:gd name="adj6" fmla="val -16667"/>
              <a:gd name="adj7" fmla="val 129944"/>
              <a:gd name="adj8" fmla="val 125388"/>
            </a:avLst>
          </a:prstGeom>
          <a:solidFill>
            <a:srgbClr val="FB0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2000" b="1" dirty="0" smtClean="0">
                <a:solidFill>
                  <a:schemeClr val="tx1"/>
                </a:solidFill>
                <a:latin typeface="Arial" pitchFamily="34" charset="0"/>
                <a:cs typeface="Arial" pitchFamily="34" charset="0"/>
              </a:rPr>
              <a:t>TRAITS</a:t>
            </a:r>
          </a:p>
          <a:p>
            <a:pPr>
              <a:buFont typeface="Wingdings" pitchFamily="2" charset="2"/>
              <a:buChar char="§"/>
            </a:pPr>
            <a:r>
              <a:rPr lang="sr-Latn-RS" sz="2000" b="1" dirty="0" smtClean="0">
                <a:solidFill>
                  <a:schemeClr val="tx1"/>
                </a:solidFill>
              </a:rPr>
              <a:t> Integrity</a:t>
            </a:r>
          </a:p>
          <a:p>
            <a:pPr>
              <a:buFont typeface="Wingdings" pitchFamily="2" charset="2"/>
              <a:buChar char="§"/>
            </a:pPr>
            <a:r>
              <a:rPr lang="sr-Latn-RS" sz="2000" b="1" dirty="0" smtClean="0">
                <a:solidFill>
                  <a:schemeClr val="tx1"/>
                </a:solidFill>
              </a:rPr>
              <a:t> Commintnment</a:t>
            </a:r>
          </a:p>
          <a:p>
            <a:pPr>
              <a:buFont typeface="Wingdings" pitchFamily="2" charset="2"/>
              <a:buChar char="§"/>
            </a:pPr>
            <a:r>
              <a:rPr lang="sr-Latn-RS" sz="2000" b="1" dirty="0" smtClean="0">
                <a:solidFill>
                  <a:schemeClr val="tx1"/>
                </a:solidFill>
              </a:rPr>
              <a:t> Flexibility</a:t>
            </a:r>
          </a:p>
          <a:p>
            <a:pPr>
              <a:buFont typeface="Wingdings" pitchFamily="2" charset="2"/>
              <a:buChar char="§"/>
            </a:pPr>
            <a:endParaRPr lang="sr-Latn-RS" sz="2000" b="1" dirty="0">
              <a:solidFill>
                <a:schemeClr val="tx1"/>
              </a:solidFill>
              <a:latin typeface="Arial" pitchFamily="34" charset="0"/>
              <a:cs typeface="Arial" pitchFamily="34" charset="0"/>
            </a:endParaRPr>
          </a:p>
        </p:txBody>
      </p:sp>
      <p:sp>
        <p:nvSpPr>
          <p:cNvPr id="15" name="Rounded Rectangular Callout 14"/>
          <p:cNvSpPr/>
          <p:nvPr/>
        </p:nvSpPr>
        <p:spPr>
          <a:xfrm>
            <a:off x="268014" y="4209392"/>
            <a:ext cx="2774731" cy="2254470"/>
          </a:xfrm>
          <a:prstGeom prst="wedgeRoundRectCallout">
            <a:avLst>
              <a:gd name="adj1" fmla="val 62701"/>
              <a:gd name="adj2" fmla="val -57742"/>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Arial" pitchFamily="34" charset="0"/>
                <a:cs typeface="Arial" pitchFamily="34" charset="0"/>
              </a:rPr>
              <a:t>AMALGAM</a:t>
            </a:r>
            <a:r>
              <a:rPr lang="sr-Latn-RS" b="1" dirty="0" smtClean="0">
                <a:solidFill>
                  <a:schemeClr val="tx1"/>
                </a:solidFill>
                <a:latin typeface="Arial" pitchFamily="34" charset="0"/>
                <a:cs typeface="Arial" pitchFamily="34" charset="0"/>
              </a:rPr>
              <a:t> </a:t>
            </a:r>
          </a:p>
          <a:p>
            <a:pPr marL="173038" indent="-173038">
              <a:buFont typeface="Wingdings" pitchFamily="2" charset="2"/>
              <a:buChar char="§"/>
            </a:pPr>
            <a:r>
              <a:rPr lang="en-GB" b="1" dirty="0" smtClean="0">
                <a:solidFill>
                  <a:schemeClr val="tx1"/>
                </a:solidFill>
                <a:latin typeface="Arial" pitchFamily="34" charset="0"/>
                <a:cs typeface="Arial" pitchFamily="34" charset="0"/>
              </a:rPr>
              <a:t>Non-judgemental</a:t>
            </a:r>
            <a:r>
              <a:rPr lang="sr-Latn-RS" b="1" dirty="0" smtClean="0">
                <a:solidFill>
                  <a:schemeClr val="tx1"/>
                </a:solidFill>
                <a:latin typeface="Arial" pitchFamily="34" charset="0"/>
                <a:cs typeface="Arial" pitchFamily="34" charset="0"/>
              </a:rPr>
              <a:t>ness</a:t>
            </a:r>
          </a:p>
          <a:p>
            <a:pPr marL="173038" indent="-173038">
              <a:buFont typeface="Wingdings" pitchFamily="2" charset="2"/>
              <a:buChar char="§"/>
            </a:pPr>
            <a:r>
              <a:rPr lang="en-GB" b="1" dirty="0" smtClean="0">
                <a:solidFill>
                  <a:schemeClr val="tx1"/>
                </a:solidFill>
                <a:latin typeface="Arial" pitchFamily="34" charset="0"/>
                <a:cs typeface="Arial" pitchFamily="34" charset="0"/>
              </a:rPr>
              <a:t>Ethical stance and conduct</a:t>
            </a:r>
            <a:endParaRPr lang="sr-Latn-RS" b="1" dirty="0" smtClean="0">
              <a:solidFill>
                <a:schemeClr val="tx1"/>
              </a:solidFill>
              <a:latin typeface="Arial" pitchFamily="34" charset="0"/>
              <a:cs typeface="Arial" pitchFamily="34" charset="0"/>
            </a:endParaRPr>
          </a:p>
          <a:p>
            <a:pPr marL="173038" indent="-173038">
              <a:buFont typeface="Wingdings" pitchFamily="2" charset="2"/>
              <a:buChar char="§"/>
            </a:pPr>
            <a:r>
              <a:rPr lang="en-GB" b="1" dirty="0" smtClean="0">
                <a:solidFill>
                  <a:schemeClr val="tx1"/>
                </a:solidFill>
                <a:latin typeface="Arial" pitchFamily="34" charset="0"/>
                <a:cs typeface="Arial" pitchFamily="34" charset="0"/>
              </a:rPr>
              <a:t>Manage emotionally demanding situations</a:t>
            </a:r>
            <a:endParaRPr lang="sr-Latn-RS" b="1" dirty="0">
              <a:solidFill>
                <a:schemeClr val="tx1"/>
              </a:solidFill>
              <a:latin typeface="Arial" pitchFamily="34" charset="0"/>
              <a:cs typeface="Arial" pitchFamily="34" charset="0"/>
            </a:endParaRPr>
          </a:p>
        </p:txBody>
      </p:sp>
      <p:cxnSp>
        <p:nvCxnSpPr>
          <p:cNvPr id="18" name="Curved Connector 17"/>
          <p:cNvCxnSpPr>
            <a:stCxn id="10" idx="3"/>
          </p:cNvCxnSpPr>
          <p:nvPr/>
        </p:nvCxnSpPr>
        <p:spPr>
          <a:xfrm>
            <a:off x="3279229" y="1079939"/>
            <a:ext cx="1056289" cy="622736"/>
          </a:xfrm>
          <a:prstGeom prst="curvedConnector3">
            <a:avLst>
              <a:gd name="adj1" fmla="val 50000"/>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5" y="0"/>
            <a:ext cx="10515600" cy="1325563"/>
          </a:xfrm>
        </p:spPr>
        <p:txBody>
          <a:bodyPr>
            <a:normAutofit/>
          </a:bodyPr>
          <a:lstStyle/>
          <a:p>
            <a:pPr algn="ctr">
              <a:lnSpc>
                <a:spcPct val="100000"/>
              </a:lnSpc>
            </a:pPr>
            <a:r>
              <a:rPr lang="en-US" sz="3600" b="1" dirty="0" smtClean="0">
                <a:solidFill>
                  <a:srgbClr val="2D3778"/>
                </a:solidFill>
                <a:latin typeface="Arial" panose="020B0604020202020204" pitchFamily="34" charset="0"/>
                <a:cs typeface="Arial" panose="020B0604020202020204" pitchFamily="34" charset="0"/>
              </a:rPr>
              <a:t>Characteristics of a Good Concept</a:t>
            </a:r>
            <a:r>
              <a:rPr lang="sr-Latn-RS" sz="3600" b="1" dirty="0" smtClean="0">
                <a:solidFill>
                  <a:srgbClr val="2D3778"/>
                </a:solidFill>
                <a:latin typeface="Arial" panose="020B0604020202020204" pitchFamily="34" charset="0"/>
                <a:cs typeface="Arial" panose="020B0604020202020204" pitchFamily="34" charset="0"/>
              </a:rPr>
              <a:t/>
            </a:r>
            <a:br>
              <a:rPr lang="sr-Latn-RS" sz="3600" b="1" dirty="0" smtClean="0">
                <a:solidFill>
                  <a:srgbClr val="2D3778"/>
                </a:solidFill>
                <a:latin typeface="Arial" panose="020B0604020202020204" pitchFamily="34" charset="0"/>
                <a:cs typeface="Arial" panose="020B0604020202020204" pitchFamily="34" charset="0"/>
              </a:rPr>
            </a:br>
            <a:r>
              <a:rPr lang="en-US" sz="3600" b="1" dirty="0" smtClean="0">
                <a:solidFill>
                  <a:srgbClr val="2D3778"/>
                </a:solidFill>
                <a:latin typeface="Arial" panose="020B0604020202020204" pitchFamily="34" charset="0"/>
                <a:cs typeface="Arial" panose="020B0604020202020204" pitchFamily="34" charset="0"/>
              </a:rPr>
              <a:t>and Construct</a:t>
            </a:r>
            <a:r>
              <a:rPr lang="sr-Latn-RS" sz="3600" b="1" dirty="0" smtClean="0">
                <a:solidFill>
                  <a:srgbClr val="2D3778"/>
                </a:solidFill>
                <a:latin typeface="Arial" panose="020B0604020202020204" pitchFamily="34" charset="0"/>
                <a:cs typeface="Arial" panose="020B0604020202020204" pitchFamily="34" charset="0"/>
              </a:rPr>
              <a:t> (</a:t>
            </a:r>
            <a:r>
              <a:rPr lang="en-US" sz="3600" b="1" dirty="0" smtClean="0">
                <a:solidFill>
                  <a:srgbClr val="2D3778"/>
                </a:solidFill>
                <a:latin typeface="Arial" panose="020B0604020202020204" pitchFamily="34" charset="0"/>
                <a:cs typeface="Arial" panose="020B0604020202020204" pitchFamily="34" charset="0"/>
              </a:rPr>
              <a:t>Gerring</a:t>
            </a:r>
            <a:r>
              <a:rPr lang="sr-Latn-RS" sz="3600" b="1" dirty="0" smtClean="0">
                <a:solidFill>
                  <a:srgbClr val="2D3778"/>
                </a:solidFill>
                <a:latin typeface="Arial" panose="020B0604020202020204" pitchFamily="34" charset="0"/>
                <a:cs typeface="Arial" panose="020B0604020202020204" pitchFamily="34" charset="0"/>
              </a:rPr>
              <a:t>, 1</a:t>
            </a:r>
            <a:r>
              <a:rPr lang="en-US" sz="3600" b="1" dirty="0" smtClean="0">
                <a:solidFill>
                  <a:srgbClr val="2D3778"/>
                </a:solidFill>
                <a:latin typeface="Arial" panose="020B0604020202020204" pitchFamily="34" charset="0"/>
                <a:cs typeface="Arial" panose="020B0604020202020204" pitchFamily="34" charset="0"/>
              </a:rPr>
              <a:t>999)</a:t>
            </a:r>
            <a:endParaRPr lang="sr-Latn-RS" sz="3600" b="1" dirty="0" smtClean="0">
              <a:solidFill>
                <a:srgbClr val="2D3778"/>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96310" y="1589142"/>
            <a:ext cx="10515600" cy="4351338"/>
          </a:xfrm>
        </p:spPr>
        <p:txBody>
          <a:bodyPr>
            <a:normAutofit lnSpcReduction="10000"/>
          </a:bodyPr>
          <a:lstStyle/>
          <a:p>
            <a:pPr>
              <a:lnSpc>
                <a:spcPct val="100000"/>
              </a:lnSpc>
              <a:spcBef>
                <a:spcPts val="0"/>
              </a:spcBef>
            </a:pPr>
            <a:r>
              <a:rPr lang="en-US" dirty="0" smtClean="0">
                <a:latin typeface="Arial" pitchFamily="34" charset="0"/>
                <a:cs typeface="Arial" pitchFamily="34" charset="0"/>
              </a:rPr>
              <a:t>Each concept should be </a:t>
            </a:r>
            <a:r>
              <a:rPr lang="en-US" b="1" i="1" dirty="0" smtClean="0">
                <a:solidFill>
                  <a:srgbClr val="0070C0"/>
                </a:solidFill>
                <a:latin typeface="Arial" pitchFamily="34" charset="0"/>
                <a:cs typeface="Arial" pitchFamily="34" charset="0"/>
              </a:rPr>
              <a:t>familiar</a:t>
            </a:r>
            <a:r>
              <a:rPr lang="en-US" b="1" i="1" dirty="0" smtClean="0">
                <a:latin typeface="Arial" pitchFamily="34" charset="0"/>
                <a:cs typeface="Arial" pitchFamily="34" charset="0"/>
              </a:rPr>
              <a:t> </a:t>
            </a:r>
            <a:r>
              <a:rPr lang="en-US" dirty="0" smtClean="0">
                <a:latin typeface="Arial" pitchFamily="34" charset="0"/>
                <a:cs typeface="Arial" pitchFamily="34" charset="0"/>
              </a:rPr>
              <a:t>to the intended audience, and</a:t>
            </a:r>
            <a:r>
              <a:rPr lang="en-US" b="1" dirty="0" smtClean="0">
                <a:latin typeface="Arial" pitchFamily="34" charset="0"/>
                <a:cs typeface="Arial" pitchFamily="34" charset="0"/>
              </a:rPr>
              <a:t> </a:t>
            </a:r>
            <a:r>
              <a:rPr lang="en-US" dirty="0" smtClean="0">
                <a:latin typeface="Arial" pitchFamily="34" charset="0"/>
                <a:cs typeface="Arial" pitchFamily="34" charset="0"/>
              </a:rPr>
              <a:t>its chosen term or name should </a:t>
            </a:r>
            <a:r>
              <a:rPr lang="en-US" b="1" i="1" dirty="0" smtClean="0">
                <a:solidFill>
                  <a:srgbClr val="0070C0"/>
                </a:solidFill>
                <a:latin typeface="Arial" pitchFamily="34" charset="0"/>
                <a:cs typeface="Arial" pitchFamily="34" charset="0"/>
              </a:rPr>
              <a:t>resonate</a:t>
            </a:r>
            <a:r>
              <a:rPr lang="en-US" b="1" i="1" dirty="0" smtClean="0">
                <a:latin typeface="Arial" pitchFamily="34" charset="0"/>
                <a:cs typeface="Arial" pitchFamily="34" charset="0"/>
              </a:rPr>
              <a:t> </a:t>
            </a:r>
            <a:r>
              <a:rPr lang="en-US" dirty="0" smtClean="0">
                <a:latin typeface="Arial" pitchFamily="34" charset="0"/>
                <a:cs typeface="Arial" pitchFamily="34" charset="0"/>
              </a:rPr>
              <a:t>with people</a:t>
            </a:r>
            <a:r>
              <a:rPr lang="sr-Latn-RS" dirty="0" smtClean="0">
                <a:latin typeface="Arial" pitchFamily="34" charset="0"/>
                <a:cs typeface="Arial" pitchFamily="34" charset="0"/>
              </a:rPr>
              <a:t> -</a:t>
            </a:r>
            <a:r>
              <a:rPr lang="en-US" dirty="0" smtClean="0">
                <a:latin typeface="Arial" pitchFamily="34" charset="0"/>
                <a:cs typeface="Arial" pitchFamily="34" charset="0"/>
              </a:rPr>
              <a:t> “</a:t>
            </a:r>
            <a:r>
              <a:rPr lang="en-US" i="1" dirty="0" smtClean="0">
                <a:latin typeface="Arial" pitchFamily="34" charset="0"/>
                <a:cs typeface="Arial" pitchFamily="34" charset="0"/>
              </a:rPr>
              <a:t>cognitive click</a:t>
            </a:r>
            <a:r>
              <a:rPr lang="en-US" dirty="0" smtClean="0">
                <a:latin typeface="Arial" pitchFamily="34" charset="0"/>
                <a:cs typeface="Arial" pitchFamily="34" charset="0"/>
              </a:rPr>
              <a:t>”</a:t>
            </a:r>
            <a:endParaRPr lang="sr-Latn-RS" dirty="0" smtClean="0">
              <a:latin typeface="Arial" pitchFamily="34" charset="0"/>
              <a:cs typeface="Arial" pitchFamily="34" charset="0"/>
            </a:endParaRPr>
          </a:p>
          <a:p>
            <a:pPr>
              <a:lnSpc>
                <a:spcPct val="100000"/>
              </a:lnSpc>
              <a:spcBef>
                <a:spcPts val="0"/>
              </a:spcBef>
            </a:pPr>
            <a:r>
              <a:rPr lang="en-US" dirty="0" smtClean="0">
                <a:latin typeface="Arial" pitchFamily="34" charset="0"/>
                <a:cs typeface="Arial" pitchFamily="34" charset="0"/>
              </a:rPr>
              <a:t>The </a:t>
            </a:r>
            <a:r>
              <a:rPr lang="en-US" b="1" dirty="0" smtClean="0">
                <a:solidFill>
                  <a:srgbClr val="0070C0"/>
                </a:solidFill>
                <a:latin typeface="Arial" pitchFamily="34" charset="0"/>
                <a:cs typeface="Arial" pitchFamily="34" charset="0"/>
              </a:rPr>
              <a:t>name</a:t>
            </a:r>
            <a:r>
              <a:rPr lang="en-US" dirty="0" smtClean="0">
                <a:latin typeface="Arial" pitchFamily="34" charset="0"/>
                <a:cs typeface="Arial" pitchFamily="34" charset="0"/>
              </a:rPr>
              <a:t> of the concept should be simple (</a:t>
            </a:r>
            <a:r>
              <a:rPr lang="en-US" b="1" i="1" dirty="0" smtClean="0">
                <a:solidFill>
                  <a:srgbClr val="0070C0"/>
                </a:solidFill>
                <a:latin typeface="Arial" pitchFamily="34" charset="0"/>
                <a:cs typeface="Arial" pitchFamily="34" charset="0"/>
              </a:rPr>
              <a:t>parsimonious</a:t>
            </a:r>
            <a:r>
              <a:rPr lang="en-US" dirty="0" smtClean="0">
                <a:latin typeface="Arial" pitchFamily="34" charset="0"/>
                <a:cs typeface="Arial" pitchFamily="34" charset="0"/>
              </a:rPr>
              <a:t>) as should the </a:t>
            </a:r>
            <a:r>
              <a:rPr lang="en-US" b="1" dirty="0" smtClean="0">
                <a:solidFill>
                  <a:srgbClr val="0070C0"/>
                </a:solidFill>
                <a:latin typeface="Arial" pitchFamily="34" charset="0"/>
                <a:cs typeface="Arial" pitchFamily="34" charset="0"/>
              </a:rPr>
              <a:t>list of defining attributes</a:t>
            </a:r>
            <a:r>
              <a:rPr lang="en-US" dirty="0" smtClean="0">
                <a:solidFill>
                  <a:srgbClr val="0070C0"/>
                </a:solidFill>
                <a:latin typeface="Arial" pitchFamily="34" charset="0"/>
                <a:cs typeface="Arial" pitchFamily="34" charset="0"/>
              </a:rPr>
              <a:t> </a:t>
            </a:r>
            <a:r>
              <a:rPr lang="en-US" dirty="0" smtClean="0">
                <a:latin typeface="Arial" pitchFamily="34" charset="0"/>
                <a:cs typeface="Arial" pitchFamily="34" charset="0"/>
              </a:rPr>
              <a:t>(i.e., what it intends to capture or reflect about reality)</a:t>
            </a:r>
            <a:endParaRPr lang="sr-Latn-RS" dirty="0" smtClean="0">
              <a:latin typeface="Arial" pitchFamily="34" charset="0"/>
              <a:cs typeface="Arial" pitchFamily="34" charset="0"/>
            </a:endParaRPr>
          </a:p>
          <a:p>
            <a:pPr>
              <a:lnSpc>
                <a:spcPct val="100000"/>
              </a:lnSpc>
              <a:spcBef>
                <a:spcPts val="0"/>
              </a:spcBef>
            </a:pPr>
            <a:r>
              <a:rPr lang="en-US" dirty="0" smtClean="0">
                <a:latin typeface="Arial" pitchFamily="34" charset="0"/>
                <a:cs typeface="Arial" pitchFamily="34" charset="0"/>
              </a:rPr>
              <a:t>The concept should exhibit </a:t>
            </a:r>
            <a:r>
              <a:rPr lang="en-US" b="1" i="1" dirty="0" smtClean="0">
                <a:solidFill>
                  <a:srgbClr val="0070C0"/>
                </a:solidFill>
                <a:latin typeface="Arial" pitchFamily="34" charset="0"/>
                <a:cs typeface="Arial" pitchFamily="34" charset="0"/>
              </a:rPr>
              <a:t>internal consistency</a:t>
            </a:r>
            <a:r>
              <a:rPr lang="en-US" dirty="0" smtClean="0">
                <a:latin typeface="Arial" pitchFamily="34" charset="0"/>
                <a:cs typeface="Arial" pitchFamily="34" charset="0"/>
              </a:rPr>
              <a:t>, meaning its attributes and the attendant aspect of reality are </a:t>
            </a:r>
            <a:r>
              <a:rPr lang="en-US" b="1" dirty="0" smtClean="0">
                <a:solidFill>
                  <a:srgbClr val="0070C0"/>
                </a:solidFill>
                <a:latin typeface="Arial" pitchFamily="34" charset="0"/>
                <a:cs typeface="Arial" pitchFamily="34" charset="0"/>
              </a:rPr>
              <a:t>logically related</a:t>
            </a:r>
            <a:endParaRPr lang="sr-Latn-RS" dirty="0" smtClean="0">
              <a:latin typeface="Arial" pitchFamily="34" charset="0"/>
              <a:cs typeface="Arial" pitchFamily="34" charset="0"/>
            </a:endParaRPr>
          </a:p>
          <a:p>
            <a:pPr>
              <a:lnSpc>
                <a:spcPct val="100000"/>
              </a:lnSpc>
              <a:spcBef>
                <a:spcPts val="0"/>
              </a:spcBef>
            </a:pPr>
            <a:r>
              <a:rPr lang="en-US" dirty="0" smtClean="0">
                <a:latin typeface="Arial" pitchFamily="34" charset="0"/>
                <a:cs typeface="Arial" pitchFamily="34" charset="0"/>
              </a:rPr>
              <a:t>The concept should also be discernibly different </a:t>
            </a:r>
            <a:endParaRPr lang="sr-Latn-RS" dirty="0" smtClean="0">
              <a:latin typeface="Arial" pitchFamily="34" charset="0"/>
              <a:cs typeface="Arial" pitchFamily="34" charset="0"/>
            </a:endParaRPr>
          </a:p>
          <a:p>
            <a:pPr>
              <a:lnSpc>
                <a:spcPct val="100000"/>
              </a:lnSpc>
              <a:spcBef>
                <a:spcPts val="0"/>
              </a:spcBef>
              <a:buNone/>
            </a:pPr>
            <a:r>
              <a:rPr lang="sr-Latn-RS" dirty="0" smtClean="0">
                <a:latin typeface="Arial" pitchFamily="34" charset="0"/>
                <a:cs typeface="Arial" pitchFamily="34" charset="0"/>
              </a:rPr>
              <a:t>    </a:t>
            </a:r>
            <a:r>
              <a:rPr lang="en-US" dirty="0" smtClean="0">
                <a:latin typeface="Arial" pitchFamily="34" charset="0"/>
                <a:cs typeface="Arial" pitchFamily="34" charset="0"/>
              </a:rPr>
              <a:t>from other existing concepts (</a:t>
            </a:r>
            <a:r>
              <a:rPr lang="en-US" b="1" i="1" dirty="0" smtClean="0">
                <a:solidFill>
                  <a:srgbClr val="0070C0"/>
                </a:solidFill>
                <a:latin typeface="Arial" pitchFamily="34" charset="0"/>
                <a:cs typeface="Arial" pitchFamily="34" charset="0"/>
              </a:rPr>
              <a:t>differentiated</a:t>
            </a:r>
            <a:r>
              <a:rPr lang="en-US" dirty="0" smtClean="0">
                <a:latin typeface="Arial" pitchFamily="34" charset="0"/>
                <a:cs typeface="Arial" pitchFamily="34" charset="0"/>
              </a:rPr>
              <a:t>)</a:t>
            </a:r>
          </a:p>
          <a:p>
            <a:pPr>
              <a:lnSpc>
                <a:spcPct val="100000"/>
              </a:lnSpc>
              <a:spcBef>
                <a:spcPts val="0"/>
              </a:spcBef>
            </a:pPr>
            <a:endParaRPr lang="sr-Latn-RS"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19</a:t>
            </a:fld>
            <a:endParaRPr lang="es-ES"/>
          </a:p>
        </p:txBody>
      </p:sp>
      <p:pic>
        <p:nvPicPr>
          <p:cNvPr id="5" name="Picture 4" descr="Continuum Services - Wayside Youth &amp; Family Support Network"/>
          <p:cNvPicPr/>
          <p:nvPr/>
        </p:nvPicPr>
        <p:blipFill>
          <a:blip r:embed="rId2" cstate="print"/>
          <a:srcRect/>
          <a:stretch>
            <a:fillRect/>
          </a:stretch>
        </p:blipFill>
        <p:spPr bwMode="auto">
          <a:xfrm>
            <a:off x="9449248" y="4796155"/>
            <a:ext cx="2216785" cy="2061845"/>
          </a:xfrm>
          <a:prstGeom prst="rect">
            <a:avLst/>
          </a:prstGeom>
          <a:noFill/>
          <a:ln w="9525">
            <a:noFill/>
            <a:miter lim="800000"/>
            <a:headEnd/>
            <a:tailEnd/>
          </a:ln>
        </p:spPr>
      </p:pic>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463" y="365125"/>
            <a:ext cx="8763000" cy="691165"/>
          </a:xfrm>
        </p:spPr>
        <p:txBody>
          <a:bodyPr>
            <a:normAutofit fontScale="90000"/>
          </a:bodyPr>
          <a:lstStyle/>
          <a:p>
            <a:r>
              <a:rPr lang="en-IE" dirty="0" smtClean="0"/>
              <a:t>THEORY BUILDING IN FAMILY SUPPORT</a:t>
            </a:r>
            <a:endParaRPr lang="en-IE" dirty="0"/>
          </a:p>
        </p:txBody>
      </p:sp>
      <p:sp>
        <p:nvSpPr>
          <p:cNvPr id="3" name="Slide Number Placeholder 2"/>
          <p:cNvSpPr>
            <a:spLocks noGrp="1"/>
          </p:cNvSpPr>
          <p:nvPr>
            <p:ph type="sldNum" sz="quarter" idx="12"/>
          </p:nvPr>
        </p:nvSpPr>
        <p:spPr/>
        <p:txBody>
          <a:bodyPr/>
          <a:lstStyle/>
          <a:p>
            <a:fld id="{489A6DF4-A07D-47D0-8758-60FAF3B61B84}" type="slidenum">
              <a:rPr lang="es-ES" smtClean="0"/>
              <a:pPr/>
              <a:t>2</a:t>
            </a:fld>
            <a:endParaRPr lang="es-ES"/>
          </a:p>
        </p:txBody>
      </p:sp>
      <p:pic>
        <p:nvPicPr>
          <p:cNvPr id="4" name="logo">
            <a:extLst>
              <a:ext uri="{FF2B5EF4-FFF2-40B4-BE49-F238E27FC236}">
                <a16:creationId xmlns:a16="http://schemas.microsoft.com/office/drawing/2014/main" xmlns="" id="{49CF5CF7-BC54-4FD4-B669-98002D8169F3}"/>
              </a:ext>
            </a:extLst>
          </p:cNvPr>
          <p:cNvPicPr/>
          <p:nvPr/>
        </p:nvPicPr>
        <p:blipFill>
          <a:blip r:embed="rId2" cstate="print">
            <a:extLst>
              <a:ext uri="{28A0092B-C50C-407E-A947-70E740481C1C}">
                <a14:useLocalDpi xmlns:a14="http://schemas.microsoft.com/office/drawing/2010/main" xmlns="" val="0"/>
              </a:ext>
            </a:extLst>
          </a:blip>
          <a:srcRect/>
          <a:stretch/>
        </p:blipFill>
        <p:spPr bwMode="auto">
          <a:xfrm>
            <a:off x="9780477" y="236483"/>
            <a:ext cx="2002220" cy="819807"/>
          </a:xfrm>
          <a:prstGeom prst="rect">
            <a:avLst/>
          </a:prstGeom>
          <a:noFill/>
          <a:ln>
            <a:noFill/>
          </a:ln>
          <a:extLst>
            <a:ext uri="{53640926-AAD7-44D8-BBD7-CCE9431645EC}">
              <a14:shadowObscured xmlns:a14="http://schemas.microsoft.com/office/drawing/2010/main" xmlns=""/>
            </a:ext>
          </a:extLst>
        </p:spPr>
      </p:pic>
      <p:pic>
        <p:nvPicPr>
          <p:cNvPr id="5" name="Picture 4"/>
          <p:cNvPicPr>
            <a:picLocks noChangeAspect="1"/>
          </p:cNvPicPr>
          <p:nvPr/>
        </p:nvPicPr>
        <p:blipFill>
          <a:blip r:embed="rId3" cstate="print"/>
          <a:stretch>
            <a:fillRect/>
          </a:stretch>
        </p:blipFill>
        <p:spPr>
          <a:xfrm>
            <a:off x="-1" y="1463199"/>
            <a:ext cx="11991703" cy="4689407"/>
          </a:xfrm>
          <a:prstGeom prst="rect">
            <a:avLst/>
          </a:prstGeom>
        </p:spPr>
      </p:pic>
      <p:sp>
        <p:nvSpPr>
          <p:cNvPr id="6" name="TextBox 5"/>
          <p:cNvSpPr txBox="1"/>
          <p:nvPr/>
        </p:nvSpPr>
        <p:spPr>
          <a:xfrm>
            <a:off x="5839097" y="6426926"/>
            <a:ext cx="5943600" cy="369332"/>
          </a:xfrm>
          <a:prstGeom prst="rect">
            <a:avLst/>
          </a:prstGeom>
          <a:noFill/>
        </p:spPr>
        <p:txBody>
          <a:bodyPr wrap="square" rtlCol="0">
            <a:spAutoFit/>
          </a:bodyPr>
          <a:lstStyle/>
          <a:p>
            <a:pPr algn="r"/>
            <a:r>
              <a:rPr lang="en-IE" dirty="0" smtClean="0"/>
              <a:t>Pinkerton et al., 2016</a:t>
            </a:r>
            <a:endParaRPr lang="en-IE" dirty="0"/>
          </a:p>
        </p:txBody>
      </p:sp>
    </p:spTree>
    <p:extLst>
      <p:ext uri="{BB962C8B-B14F-4D97-AF65-F5344CB8AC3E}">
        <p14:creationId xmlns:p14="http://schemas.microsoft.com/office/powerpoint/2010/main" xmlns="" val="4206511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a:extLst>
              <a:ext uri="{FF2B5EF4-FFF2-40B4-BE49-F238E27FC236}">
                <a16:creationId xmlns="" xmlns:a16="http://schemas.microsoft.com/office/drawing/2014/main" id="{8A98A9D6-F2C9-96A5-035E-624FDA0902E8}"/>
              </a:ext>
            </a:extLst>
          </p:cNvPr>
          <p:cNvSpPr>
            <a:spLocks noGrp="1"/>
          </p:cNvSpPr>
          <p:nvPr>
            <p:ph type="sldNum" sz="quarter" idx="12"/>
          </p:nvPr>
        </p:nvSpPr>
        <p:spPr/>
        <p:txBody>
          <a:bodyPr/>
          <a:lstStyle/>
          <a:p>
            <a:fld id="{489A6DF4-A07D-47D0-8758-60FAF3B61B84}" type="slidenum">
              <a:rPr lang="es-ES" smtClean="0"/>
              <a:pPr/>
              <a:t>20</a:t>
            </a:fld>
            <a:endParaRPr lang="es-ES"/>
          </a:p>
        </p:txBody>
      </p:sp>
      <p:pic>
        <p:nvPicPr>
          <p:cNvPr id="1027" name="Picture 3"/>
          <p:cNvPicPr>
            <a:picLocks noChangeAspect="1" noChangeArrowheads="1"/>
          </p:cNvPicPr>
          <p:nvPr/>
        </p:nvPicPr>
        <p:blipFill>
          <a:blip r:embed="rId3" cstate="print"/>
          <a:srcRect/>
          <a:stretch>
            <a:fillRect/>
          </a:stretch>
        </p:blipFill>
        <p:spPr bwMode="auto">
          <a:xfrm>
            <a:off x="851337" y="976223"/>
            <a:ext cx="10676342" cy="5487640"/>
          </a:xfrm>
          <a:prstGeom prst="rect">
            <a:avLst/>
          </a:prstGeom>
          <a:noFill/>
          <a:ln w="9525">
            <a:noFill/>
            <a:miter lim="800000"/>
            <a:headEnd/>
            <a:tailEnd/>
          </a:ln>
        </p:spPr>
      </p:pic>
      <p:sp>
        <p:nvSpPr>
          <p:cNvPr id="7" name="TextBox 6"/>
          <p:cNvSpPr txBox="1"/>
          <p:nvPr/>
        </p:nvSpPr>
        <p:spPr>
          <a:xfrm>
            <a:off x="3310759" y="2254468"/>
            <a:ext cx="2349062" cy="954107"/>
          </a:xfrm>
          <a:prstGeom prst="rect">
            <a:avLst/>
          </a:prstGeom>
          <a:noFill/>
        </p:spPr>
        <p:txBody>
          <a:bodyPr wrap="square" rtlCol="0">
            <a:spAutoFit/>
          </a:bodyPr>
          <a:lstStyle/>
          <a:p>
            <a:r>
              <a:rPr lang="sl-SI" sz="2800" b="1" dirty="0" smtClean="0">
                <a:latin typeface="Arial" pitchFamily="34" charset="0"/>
                <a:cs typeface="Arial" pitchFamily="34" charset="0"/>
              </a:rPr>
              <a:t>Comments?</a:t>
            </a:r>
          </a:p>
          <a:p>
            <a:endParaRPr lang="sr-Latn-RS" sz="2800" b="1" dirty="0"/>
          </a:p>
        </p:txBody>
      </p:sp>
      <p:sp>
        <p:nvSpPr>
          <p:cNvPr id="8" name="TextBox 7"/>
          <p:cNvSpPr txBox="1"/>
          <p:nvPr/>
        </p:nvSpPr>
        <p:spPr>
          <a:xfrm>
            <a:off x="6448097" y="2790497"/>
            <a:ext cx="2144110" cy="523220"/>
          </a:xfrm>
          <a:prstGeom prst="rect">
            <a:avLst/>
          </a:prstGeom>
          <a:noFill/>
        </p:spPr>
        <p:txBody>
          <a:bodyPr wrap="square" rtlCol="0">
            <a:spAutoFit/>
          </a:bodyPr>
          <a:lstStyle/>
          <a:p>
            <a:r>
              <a:rPr lang="sl-SI" sz="2800" b="1" dirty="0" smtClean="0">
                <a:latin typeface="Arial" pitchFamily="34" charset="0"/>
                <a:cs typeface="Arial" pitchFamily="34" charset="0"/>
              </a:rPr>
              <a:t>Thoughts?</a:t>
            </a:r>
            <a:endParaRPr lang="sr-Latn-RS" sz="2800" b="1" dirty="0"/>
          </a:p>
        </p:txBody>
      </p:sp>
      <p:sp>
        <p:nvSpPr>
          <p:cNvPr id="10" name="TextBox 9"/>
          <p:cNvSpPr txBox="1"/>
          <p:nvPr/>
        </p:nvSpPr>
        <p:spPr>
          <a:xfrm>
            <a:off x="1623848" y="3736427"/>
            <a:ext cx="1387366" cy="954107"/>
          </a:xfrm>
          <a:prstGeom prst="rect">
            <a:avLst/>
          </a:prstGeom>
          <a:noFill/>
        </p:spPr>
        <p:txBody>
          <a:bodyPr wrap="square" rtlCol="0">
            <a:spAutoFit/>
          </a:bodyPr>
          <a:lstStyle/>
          <a:p>
            <a:r>
              <a:rPr lang="sl-SI" sz="2800" b="1" dirty="0" smtClean="0">
                <a:latin typeface="Arial" pitchFamily="34" charset="0"/>
                <a:cs typeface="Arial" pitchFamily="34" charset="0"/>
              </a:rPr>
              <a:t>Ideas? </a:t>
            </a:r>
          </a:p>
          <a:p>
            <a:endParaRPr lang="sr-Latn-RS" sz="2800" b="1" dirty="0"/>
          </a:p>
        </p:txBody>
      </p:sp>
      <p:sp>
        <p:nvSpPr>
          <p:cNvPr id="11" name="TextBox 10"/>
          <p:cNvSpPr txBox="1"/>
          <p:nvPr/>
        </p:nvSpPr>
        <p:spPr>
          <a:xfrm>
            <a:off x="9175531" y="3831021"/>
            <a:ext cx="1671145" cy="523220"/>
          </a:xfrm>
          <a:prstGeom prst="rect">
            <a:avLst/>
          </a:prstGeom>
          <a:noFill/>
        </p:spPr>
        <p:txBody>
          <a:bodyPr wrap="square" rtlCol="0">
            <a:spAutoFit/>
          </a:bodyPr>
          <a:lstStyle/>
          <a:p>
            <a:r>
              <a:rPr lang="sr-Latn-RS" sz="2800" b="1" dirty="0" smtClean="0">
                <a:latin typeface="Arial" pitchFamily="34" charset="0"/>
                <a:cs typeface="Arial" pitchFamily="34" charset="0"/>
              </a:rPr>
              <a:t>...</a:t>
            </a:r>
            <a:endParaRPr lang="sr-Latn-RS" sz="2800" b="1" dirty="0">
              <a:latin typeface="Arial" pitchFamily="34" charset="0"/>
              <a:cs typeface="Arial" pitchFamily="34" charset="0"/>
            </a:endParaRPr>
          </a:p>
        </p:txBody>
      </p:sp>
    </p:spTree>
    <p:extLst>
      <p:ext uri="{BB962C8B-B14F-4D97-AF65-F5344CB8AC3E}">
        <p14:creationId xmlns="" xmlns:p14="http://schemas.microsoft.com/office/powerpoint/2010/main" val="3476896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b="1" dirty="0" smtClean="0">
                <a:solidFill>
                  <a:srgbClr val="2D3778"/>
                </a:solidFill>
                <a:latin typeface="Arial" panose="020B0604020202020204" pitchFamily="34" charset="0"/>
                <a:cs typeface="Arial" panose="020B0604020202020204" pitchFamily="34" charset="0"/>
              </a:rPr>
              <a:t>Sources</a:t>
            </a:r>
            <a:endParaRPr lang="sr-Latn-RS" b="1" dirty="0" smtClean="0">
              <a:solidFill>
                <a:srgbClr val="2D3778"/>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62153" y="1418897"/>
            <a:ext cx="11004330" cy="5092262"/>
          </a:xfrm>
        </p:spPr>
        <p:txBody>
          <a:bodyPr>
            <a:noAutofit/>
          </a:bodyPr>
          <a:lstStyle/>
          <a:p>
            <a:pPr>
              <a:lnSpc>
                <a:spcPct val="100000"/>
              </a:lnSpc>
              <a:spcBef>
                <a:spcPts val="0"/>
              </a:spcBef>
              <a:buFont typeface="Wingdings" pitchFamily="2" charset="2"/>
              <a:buChar char="§"/>
            </a:pPr>
            <a:r>
              <a:rPr lang="en-GB" sz="1800" dirty="0" smtClean="0">
                <a:latin typeface="Arial" pitchFamily="34" charset="0"/>
                <a:cs typeface="Arial" pitchFamily="34" charset="0"/>
              </a:rPr>
              <a:t>Buciuceanu-Vrabie, M., Mešl, N., Zegarac, N. and Kodele, T. (2023). Skills in family support: content analysis of international organizations’ websites. </a:t>
            </a:r>
            <a:r>
              <a:rPr lang="en-GB" sz="1800" i="1" dirty="0" smtClean="0">
                <a:latin typeface="Arial" pitchFamily="34" charset="0"/>
                <a:cs typeface="Arial" pitchFamily="34" charset="0"/>
              </a:rPr>
              <a:t>Quality of Life</a:t>
            </a:r>
            <a:r>
              <a:rPr lang="en-GB" sz="1800" dirty="0" smtClean="0">
                <a:latin typeface="Arial" pitchFamily="34" charset="0"/>
                <a:cs typeface="Arial" pitchFamily="34" charset="0"/>
              </a:rPr>
              <a:t>  https://revistacalitateavietii.ro/journal.</a:t>
            </a:r>
            <a:endParaRPr lang="en-US" sz="1800" dirty="0" smtClean="0">
              <a:latin typeface="Arial" pitchFamily="34" charset="0"/>
              <a:cs typeface="Arial" pitchFamily="34" charset="0"/>
            </a:endParaRPr>
          </a:p>
          <a:p>
            <a:pPr>
              <a:lnSpc>
                <a:spcPct val="100000"/>
              </a:lnSpc>
              <a:spcBef>
                <a:spcPts val="0"/>
              </a:spcBef>
              <a:buFont typeface="Wingdings" pitchFamily="2" charset="2"/>
              <a:buChar char="§"/>
            </a:pPr>
            <a:r>
              <a:rPr lang="en-GB" sz="1800" dirty="0" smtClean="0">
                <a:latin typeface="Arial" pitchFamily="34" charset="0"/>
                <a:cs typeface="Arial" pitchFamily="34" charset="0"/>
              </a:rPr>
              <a:t>Christie</a:t>
            </a:r>
            <a:r>
              <a:rPr lang="sr-Latn-RS" sz="1800" dirty="0" smtClean="0">
                <a:latin typeface="Arial" pitchFamily="34" charset="0"/>
                <a:cs typeface="Arial" pitchFamily="34" charset="0"/>
              </a:rPr>
              <a:t>, C. A.</a:t>
            </a:r>
            <a:r>
              <a:rPr lang="en-GB" sz="1800" dirty="0" smtClean="0">
                <a:latin typeface="Arial" pitchFamily="34" charset="0"/>
                <a:cs typeface="Arial" pitchFamily="34" charset="0"/>
              </a:rPr>
              <a:t> &amp; Barela, </a:t>
            </a:r>
            <a:r>
              <a:rPr lang="sr-Latn-RS" sz="1800" dirty="0" smtClean="0">
                <a:latin typeface="Arial" pitchFamily="34" charset="0"/>
                <a:cs typeface="Arial" pitchFamily="34" charset="0"/>
              </a:rPr>
              <a:t>E. (</a:t>
            </a:r>
            <a:r>
              <a:rPr lang="en-GB" sz="1800" dirty="0" smtClean="0">
                <a:latin typeface="Arial" pitchFamily="34" charset="0"/>
                <a:cs typeface="Arial" pitchFamily="34" charset="0"/>
              </a:rPr>
              <a:t>2005</a:t>
            </a:r>
            <a:r>
              <a:rPr lang="sr-Latn-RS" sz="1800" dirty="0" smtClean="0">
                <a:latin typeface="Arial" pitchFamily="34" charset="0"/>
                <a:cs typeface="Arial" pitchFamily="34" charset="0"/>
              </a:rPr>
              <a:t>). </a:t>
            </a:r>
            <a:r>
              <a:rPr lang="en-US" sz="1800" dirty="0" smtClean="0">
                <a:latin typeface="Arial" pitchFamily="34" charset="0"/>
                <a:cs typeface="Arial" pitchFamily="34" charset="0"/>
              </a:rPr>
              <a:t>The Delphi technique as a method for increasing inclusion in the evaluation process. </a:t>
            </a:r>
            <a:r>
              <a:rPr lang="en-US" sz="1800" i="1" dirty="0" smtClean="0">
                <a:latin typeface="Arial" pitchFamily="34" charset="0"/>
                <a:cs typeface="Arial" pitchFamily="34" charset="0"/>
              </a:rPr>
              <a:t>The Canadian Journal of Program Evaluation</a:t>
            </a:r>
            <a:r>
              <a:rPr lang="en-US" sz="1800" dirty="0" smtClean="0">
                <a:latin typeface="Arial" pitchFamily="34" charset="0"/>
                <a:cs typeface="Arial" pitchFamily="34" charset="0"/>
              </a:rPr>
              <a:t>, 20(1), 105-122</a:t>
            </a:r>
            <a:r>
              <a:rPr lang="sr-Latn-RS" sz="1800" dirty="0" smtClean="0">
                <a:latin typeface="Arial" pitchFamily="34" charset="0"/>
                <a:cs typeface="Arial" pitchFamily="34" charset="0"/>
              </a:rPr>
              <a:t>.</a:t>
            </a:r>
          </a:p>
          <a:p>
            <a:pPr>
              <a:lnSpc>
                <a:spcPct val="100000"/>
              </a:lnSpc>
              <a:spcBef>
                <a:spcPts val="0"/>
              </a:spcBef>
            </a:pPr>
            <a:r>
              <a:rPr lang="en-IE" sz="1800" dirty="0">
                <a:latin typeface="Arial" panose="020B0604020202020204" pitchFamily="34" charset="0"/>
                <a:cs typeface="Arial" panose="020B0604020202020204" pitchFamily="34" charset="0"/>
              </a:rPr>
              <a:t>Devaney, C., Churchill, H., Abela, A., &amp; Jackson, R. (2022). </a:t>
            </a:r>
            <a:r>
              <a:rPr lang="en-IE" sz="1800" i="1" dirty="0">
                <a:latin typeface="Arial" panose="020B0604020202020204" pitchFamily="34" charset="0"/>
                <a:cs typeface="Arial" panose="020B0604020202020204" pitchFamily="34" charset="0"/>
              </a:rPr>
              <a:t>A framework for child and family support in Europe. Building comprehensive support systems. </a:t>
            </a:r>
            <a:r>
              <a:rPr lang="en-IE" sz="1800" dirty="0">
                <a:latin typeface="Arial" panose="020B0604020202020204" pitchFamily="34" charset="0"/>
                <a:cs typeface="Arial" panose="020B0604020202020204" pitchFamily="34" charset="0"/>
              </a:rPr>
              <a:t>[Policy brief]. </a:t>
            </a:r>
            <a:r>
              <a:rPr lang="en-IE" sz="1800" dirty="0" err="1">
                <a:latin typeface="Arial" panose="020B0604020202020204" pitchFamily="34" charset="0"/>
                <a:cs typeface="Arial" panose="020B0604020202020204" pitchFamily="34" charset="0"/>
              </a:rPr>
              <a:t>EurofamNet</a:t>
            </a:r>
            <a:r>
              <a:rPr lang="en-IE" sz="1800" dirty="0">
                <a:latin typeface="Arial" panose="020B0604020202020204" pitchFamily="34" charset="0"/>
                <a:cs typeface="Arial" panose="020B0604020202020204" pitchFamily="34" charset="0"/>
              </a:rPr>
              <a:t>. </a:t>
            </a:r>
            <a:endParaRPr lang="en-IE" sz="1800" dirty="0" smtClean="0">
              <a:latin typeface="Arial" panose="020B0604020202020204" pitchFamily="34" charset="0"/>
              <a:cs typeface="Arial" panose="020B0604020202020204" pitchFamily="34" charset="0"/>
            </a:endParaRPr>
          </a:p>
          <a:p>
            <a:pPr>
              <a:lnSpc>
                <a:spcPct val="100000"/>
              </a:lnSpc>
              <a:spcBef>
                <a:spcPts val="0"/>
              </a:spcBef>
            </a:pPr>
            <a:r>
              <a:rPr lang="sr-Latn-RS" sz="1800" dirty="0" smtClean="0">
                <a:latin typeface="Arial" pitchFamily="34" charset="0"/>
                <a:cs typeface="Arial" pitchFamily="34" charset="0"/>
              </a:rPr>
              <a:t>Gerring, J. (1999). </a:t>
            </a:r>
            <a:r>
              <a:rPr lang="en-US" sz="1800" dirty="0" smtClean="0">
                <a:latin typeface="Arial" pitchFamily="34" charset="0"/>
                <a:cs typeface="Arial" pitchFamily="34" charset="0"/>
              </a:rPr>
              <a:t>What Makes a Concept Good. a Criteria Framework for Understanding Concept Formation in the Social Sciences</a:t>
            </a:r>
            <a:r>
              <a:rPr lang="sr-Latn-RS" sz="1800" dirty="0" smtClean="0">
                <a:latin typeface="Arial" pitchFamily="34" charset="0"/>
                <a:cs typeface="Arial" pitchFamily="34" charset="0"/>
              </a:rPr>
              <a:t>. P</a:t>
            </a:r>
            <a:r>
              <a:rPr lang="en-US" sz="1800" dirty="0" err="1" smtClean="0">
                <a:latin typeface="Arial" pitchFamily="34" charset="0"/>
                <a:cs typeface="Arial" pitchFamily="34" charset="0"/>
              </a:rPr>
              <a:t>olity</a:t>
            </a:r>
            <a:r>
              <a:rPr lang="en-US" sz="1800" dirty="0" smtClean="0">
                <a:latin typeface="Arial" pitchFamily="34" charset="0"/>
                <a:cs typeface="Arial" pitchFamily="34" charset="0"/>
              </a:rPr>
              <a:t>,</a:t>
            </a:r>
            <a:r>
              <a:rPr lang="sr-Latn-RS" sz="1800" dirty="0" smtClean="0">
                <a:latin typeface="Arial" pitchFamily="34" charset="0"/>
                <a:cs typeface="Arial" pitchFamily="34" charset="0"/>
              </a:rPr>
              <a:t> </a:t>
            </a:r>
            <a:r>
              <a:rPr lang="en-US" sz="1800" dirty="0" smtClean="0">
                <a:latin typeface="Arial" pitchFamily="34" charset="0"/>
                <a:cs typeface="Arial" pitchFamily="34" charset="0"/>
              </a:rPr>
              <a:t>Vol. 31, No. 3 (Spring, 1999), pp. 357-393</a:t>
            </a:r>
            <a:endParaRPr lang="sr-Latn-RS" sz="1800" dirty="0" smtClean="0">
              <a:latin typeface="Arial" pitchFamily="34" charset="0"/>
              <a:cs typeface="Arial" pitchFamily="34" charset="0"/>
            </a:endParaRPr>
          </a:p>
          <a:p>
            <a:pPr>
              <a:lnSpc>
                <a:spcPct val="100000"/>
              </a:lnSpc>
              <a:spcBef>
                <a:spcPts val="0"/>
              </a:spcBef>
              <a:buFont typeface="Wingdings" pitchFamily="2" charset="2"/>
              <a:buChar char="§"/>
            </a:pPr>
            <a:r>
              <a:rPr lang="en-GB" sz="1800" dirty="0" smtClean="0">
                <a:latin typeface="Arial" pitchFamily="34" charset="0"/>
                <a:cs typeface="Arial" pitchFamily="34" charset="0"/>
              </a:rPr>
              <a:t>Gilson</a:t>
            </a:r>
            <a:r>
              <a:rPr lang="sr-Latn-RS" sz="1800" dirty="0" smtClean="0">
                <a:latin typeface="Arial" pitchFamily="34" charset="0"/>
                <a:cs typeface="Arial" pitchFamily="34" charset="0"/>
              </a:rPr>
              <a:t>, L.</a:t>
            </a:r>
            <a:r>
              <a:rPr lang="en-GB" sz="1800" dirty="0" smtClean="0">
                <a:latin typeface="Arial" pitchFamily="34" charset="0"/>
                <a:cs typeface="Arial" pitchFamily="34" charset="0"/>
              </a:rPr>
              <a:t> </a:t>
            </a:r>
            <a:r>
              <a:rPr lang="sr-Latn-RS" sz="1800" dirty="0" smtClean="0">
                <a:latin typeface="Arial" pitchFamily="34" charset="0"/>
                <a:cs typeface="Arial" pitchFamily="34" charset="0"/>
              </a:rPr>
              <a:t>&amp;</a:t>
            </a:r>
            <a:r>
              <a:rPr lang="en-GB" sz="1800" dirty="0" smtClean="0">
                <a:latin typeface="Arial" pitchFamily="34" charset="0"/>
                <a:cs typeface="Arial" pitchFamily="34" charset="0"/>
              </a:rPr>
              <a:t> Goldberg</a:t>
            </a:r>
            <a:r>
              <a:rPr lang="sr-Latn-RS" sz="1800" dirty="0" smtClean="0">
                <a:latin typeface="Arial" pitchFamily="34" charset="0"/>
                <a:cs typeface="Arial" pitchFamily="34" charset="0"/>
              </a:rPr>
              <a:t>,</a:t>
            </a:r>
            <a:r>
              <a:rPr lang="en-GB" sz="1800" dirty="0" smtClean="0">
                <a:latin typeface="Arial" pitchFamily="34" charset="0"/>
                <a:cs typeface="Arial" pitchFamily="34" charset="0"/>
              </a:rPr>
              <a:t> </a:t>
            </a:r>
            <a:r>
              <a:rPr lang="sr-Latn-RS" sz="1800" dirty="0" smtClean="0">
                <a:latin typeface="Arial" pitchFamily="34" charset="0"/>
                <a:cs typeface="Arial" pitchFamily="34" charset="0"/>
              </a:rPr>
              <a:t>C.B. (</a:t>
            </a:r>
            <a:r>
              <a:rPr lang="en-GB" sz="1800" dirty="0" smtClean="0">
                <a:latin typeface="Arial" pitchFamily="34" charset="0"/>
                <a:cs typeface="Arial" pitchFamily="34" charset="0"/>
              </a:rPr>
              <a:t>2015</a:t>
            </a:r>
            <a:r>
              <a:rPr lang="sr-Latn-RS" sz="1800" dirty="0" smtClean="0">
                <a:latin typeface="Arial" pitchFamily="34" charset="0"/>
                <a:cs typeface="Arial" pitchFamily="34" charset="0"/>
              </a:rPr>
              <a:t>). </a:t>
            </a:r>
            <a:r>
              <a:rPr lang="en-US" sz="1800" dirty="0" smtClean="0">
                <a:latin typeface="Arial" pitchFamily="34" charset="0"/>
                <a:cs typeface="Arial" pitchFamily="34" charset="0"/>
              </a:rPr>
              <a:t>Editors' Comment: So, What Is a Conceptual Paper?</a:t>
            </a:r>
            <a:r>
              <a:rPr lang="sr-Latn-RS" sz="1800" dirty="0" smtClean="0">
                <a:latin typeface="Arial" pitchFamily="34" charset="0"/>
                <a:cs typeface="Arial" pitchFamily="34" charset="0"/>
              </a:rPr>
              <a:t> </a:t>
            </a:r>
            <a:r>
              <a:rPr lang="sr-Latn-RS" sz="1800" i="1" dirty="0" smtClean="0">
                <a:latin typeface="Arial" pitchFamily="34" charset="0"/>
                <a:cs typeface="Arial" pitchFamily="34" charset="0"/>
              </a:rPr>
              <a:t>Group &amp; Organisational Management</a:t>
            </a:r>
            <a:r>
              <a:rPr lang="en-US" sz="1800" dirty="0" smtClean="0">
                <a:latin typeface="Arial" pitchFamily="34" charset="0"/>
                <a:cs typeface="Arial" pitchFamily="34" charset="0"/>
              </a:rPr>
              <a:t> 40(2):127-130</a:t>
            </a:r>
            <a:endParaRPr lang="sr-Latn-RS" sz="1800" dirty="0" smtClean="0">
              <a:latin typeface="Arial" pitchFamily="34" charset="0"/>
              <a:cs typeface="Arial" pitchFamily="34" charset="0"/>
            </a:endParaRPr>
          </a:p>
          <a:p>
            <a:pPr>
              <a:lnSpc>
                <a:spcPct val="100000"/>
              </a:lnSpc>
              <a:spcBef>
                <a:spcPts val="0"/>
              </a:spcBef>
              <a:buFont typeface="Wingdings" pitchFamily="2" charset="2"/>
              <a:buChar char="§"/>
            </a:pPr>
            <a:r>
              <a:rPr lang="sr-Latn-RS" sz="1800" dirty="0" smtClean="0">
                <a:latin typeface="Arial" pitchFamily="34" charset="0"/>
                <a:cs typeface="Arial" pitchFamily="34" charset="0"/>
              </a:rPr>
              <a:t>Jaakola, E. (2020). </a:t>
            </a:r>
            <a:r>
              <a:rPr lang="en-US" sz="1800" dirty="0" smtClean="0">
                <a:latin typeface="Arial" pitchFamily="34" charset="0"/>
                <a:cs typeface="Arial" pitchFamily="34" charset="0"/>
              </a:rPr>
              <a:t>Designing conceptual articles: four approaches</a:t>
            </a:r>
            <a:r>
              <a:rPr lang="sr-Latn-RS" sz="1800" dirty="0" smtClean="0">
                <a:latin typeface="Arial" pitchFamily="34" charset="0"/>
                <a:cs typeface="Arial" pitchFamily="34" charset="0"/>
              </a:rPr>
              <a:t>. </a:t>
            </a:r>
            <a:r>
              <a:rPr lang="en-US" sz="1800" i="1" dirty="0" smtClean="0">
                <a:latin typeface="Arial" pitchFamily="34" charset="0"/>
                <a:cs typeface="Arial" pitchFamily="34" charset="0"/>
              </a:rPr>
              <a:t>AMS Review </a:t>
            </a:r>
            <a:r>
              <a:rPr lang="en-US" sz="1800" dirty="0" smtClean="0">
                <a:latin typeface="Arial" pitchFamily="34" charset="0"/>
                <a:cs typeface="Arial" pitchFamily="34" charset="0"/>
              </a:rPr>
              <a:t>10:18–26 </a:t>
            </a:r>
            <a:r>
              <a:rPr lang="en-US" sz="1800" u="sng" dirty="0" smtClean="0">
                <a:latin typeface="Arial" pitchFamily="34" charset="0"/>
                <a:cs typeface="Arial" pitchFamily="34" charset="0"/>
                <a:hlinkClick r:id="rId2"/>
              </a:rPr>
              <a:t>https://doi.org/10.1007/s13162-020-00161-0</a:t>
            </a:r>
            <a:r>
              <a:rPr lang="en-GB" sz="1800" dirty="0" err="1" smtClean="0">
                <a:latin typeface="Arial" pitchFamily="34" charset="0"/>
                <a:cs typeface="Arial" pitchFamily="34" charset="0"/>
              </a:rPr>
              <a:t>Iqbal</a:t>
            </a:r>
            <a:r>
              <a:rPr lang="en-GB" sz="1800" dirty="0" smtClean="0">
                <a:latin typeface="Arial" pitchFamily="34" charset="0"/>
                <a:cs typeface="Arial" pitchFamily="34" charset="0"/>
              </a:rPr>
              <a:t>, S., &amp; </a:t>
            </a:r>
            <a:r>
              <a:rPr lang="en-GB" sz="1800" dirty="0" err="1" smtClean="0">
                <a:latin typeface="Arial" pitchFamily="34" charset="0"/>
                <a:cs typeface="Arial" pitchFamily="34" charset="0"/>
              </a:rPr>
              <a:t>Pipon</a:t>
            </a:r>
            <a:r>
              <a:rPr lang="en-GB" sz="1800" dirty="0" smtClean="0">
                <a:latin typeface="Arial" pitchFamily="34" charset="0"/>
                <a:cs typeface="Arial" pitchFamily="34" charset="0"/>
              </a:rPr>
              <a:t>-Young, L. (2009). The Delphi method. </a:t>
            </a:r>
            <a:r>
              <a:rPr lang="en-GB" sz="1800" i="1" dirty="0" smtClean="0">
                <a:latin typeface="Arial" pitchFamily="34" charset="0"/>
                <a:cs typeface="Arial" pitchFamily="34" charset="0"/>
              </a:rPr>
              <a:t>The Psychologist</a:t>
            </a:r>
            <a:r>
              <a:rPr lang="en-GB" sz="1800" dirty="0" smtClean="0">
                <a:latin typeface="Arial" pitchFamily="34" charset="0"/>
                <a:cs typeface="Arial" pitchFamily="34" charset="0"/>
              </a:rPr>
              <a:t>, 22, 598–600. </a:t>
            </a:r>
            <a:r>
              <a:rPr lang="en-GB" sz="1800" u="sng" dirty="0" smtClean="0">
                <a:latin typeface="Arial" pitchFamily="34" charset="0"/>
                <a:cs typeface="Arial" pitchFamily="34" charset="0"/>
                <a:hlinkClick r:id="rId3"/>
              </a:rPr>
              <a:t>https://www.bps.org.uk/psychologist/delphi-method</a:t>
            </a:r>
            <a:endParaRPr lang="sr-Latn-RS" sz="1800" u="sng" dirty="0" smtClean="0">
              <a:latin typeface="Arial" pitchFamily="34" charset="0"/>
              <a:cs typeface="Arial" pitchFamily="34" charset="0"/>
            </a:endParaRPr>
          </a:p>
          <a:p>
            <a:pPr>
              <a:lnSpc>
                <a:spcPct val="100000"/>
              </a:lnSpc>
              <a:spcBef>
                <a:spcPts val="0"/>
              </a:spcBef>
              <a:buFont typeface="Wingdings" pitchFamily="2" charset="2"/>
              <a:buChar char="§"/>
            </a:pPr>
            <a:r>
              <a:rPr lang="sr-Latn-RS" sz="1800" dirty="0" smtClean="0">
                <a:latin typeface="Arial" pitchFamily="34" charset="0"/>
                <a:cs typeface="Arial" pitchFamily="34" charset="0"/>
              </a:rPr>
              <a:t>Hackett,S., Masson, H. Philips, S. (</a:t>
            </a:r>
            <a:r>
              <a:rPr lang="en-GB" sz="1800" dirty="0" smtClean="0">
                <a:latin typeface="Arial" pitchFamily="34" charset="0"/>
                <a:cs typeface="Arial" pitchFamily="34" charset="0"/>
              </a:rPr>
              <a:t>2006</a:t>
            </a:r>
            <a:r>
              <a:rPr lang="sr-Latn-RS" sz="1800" dirty="0" smtClean="0">
                <a:latin typeface="Arial" pitchFamily="34" charset="0"/>
                <a:cs typeface="Arial" pitchFamily="34" charset="0"/>
              </a:rPr>
              <a:t>). </a:t>
            </a:r>
            <a:r>
              <a:rPr lang="en-US" sz="1800" dirty="0" smtClean="0">
                <a:latin typeface="Arial" pitchFamily="34" charset="0"/>
                <a:cs typeface="Arial" pitchFamily="34" charset="0"/>
              </a:rPr>
              <a:t>Exploring Consensus in Practice with Youth Who Are Sexually Abusive: Findings from a Delphi Study of Practitioner Views in the United Kingdom and the Republic of Ireland</a:t>
            </a:r>
            <a:r>
              <a:rPr lang="sr-Latn-RS" sz="1800" dirty="0" smtClean="0">
                <a:latin typeface="Arial" pitchFamily="34" charset="0"/>
                <a:cs typeface="Arial" pitchFamily="34" charset="0"/>
              </a:rPr>
              <a:t>. </a:t>
            </a:r>
            <a:r>
              <a:rPr lang="sr-Latn-RS" sz="1800" i="1" dirty="0" smtClean="0">
                <a:latin typeface="Arial" pitchFamily="34" charset="0"/>
                <a:cs typeface="Arial" pitchFamily="34" charset="0"/>
              </a:rPr>
              <a:t>Child Maltreatment</a:t>
            </a:r>
            <a:r>
              <a:rPr lang="sr-Latn-RS" sz="1800" dirty="0" smtClean="0">
                <a:latin typeface="Arial" pitchFamily="34" charset="0"/>
                <a:cs typeface="Arial" pitchFamily="34" charset="0"/>
              </a:rPr>
              <a:t> 11(2)</a:t>
            </a:r>
          </a:p>
          <a:p>
            <a:pPr>
              <a:lnSpc>
                <a:spcPct val="100000"/>
              </a:lnSpc>
              <a:spcBef>
                <a:spcPts val="0"/>
              </a:spcBef>
              <a:buFont typeface="Wingdings" pitchFamily="2" charset="2"/>
              <a:buChar char="§"/>
            </a:pPr>
            <a:r>
              <a:rPr lang="en-GB" sz="1800" dirty="0" smtClean="0">
                <a:latin typeface="Arial" pitchFamily="34" charset="0"/>
                <a:cs typeface="Arial" pitchFamily="34" charset="0"/>
              </a:rPr>
              <a:t>Pinkerton, J., Canavan, J. &amp; Dolan, P. (2016) </a:t>
            </a:r>
            <a:r>
              <a:rPr lang="en-GB" sz="1800" i="1" dirty="0" smtClean="0">
                <a:latin typeface="Arial" pitchFamily="34" charset="0"/>
                <a:cs typeface="Arial" pitchFamily="34" charset="0"/>
              </a:rPr>
              <a:t>Understanding Family Support</a:t>
            </a:r>
            <a:r>
              <a:rPr lang="en-GB" sz="1800" dirty="0" smtClean="0">
                <a:latin typeface="Arial" pitchFamily="34" charset="0"/>
                <a:cs typeface="Arial" pitchFamily="34" charset="0"/>
              </a:rPr>
              <a:t>, London: Jessica Kingsley.</a:t>
            </a:r>
          </a:p>
          <a:p>
            <a:pPr>
              <a:lnSpc>
                <a:spcPct val="100000"/>
              </a:lnSpc>
              <a:spcBef>
                <a:spcPts val="0"/>
              </a:spcBef>
              <a:buFont typeface="Wingdings" pitchFamily="2" charset="2"/>
              <a:buChar char="§"/>
            </a:pPr>
            <a:endParaRPr lang="sr-Latn-RS" sz="1800" dirty="0" smtClean="0">
              <a:latin typeface="Arial" pitchFamily="34" charset="0"/>
              <a:cs typeface="Arial" pitchFamily="34" charset="0"/>
            </a:endParaRPr>
          </a:p>
          <a:p>
            <a:pPr>
              <a:lnSpc>
                <a:spcPct val="100000"/>
              </a:lnSpc>
              <a:spcBef>
                <a:spcPts val="0"/>
              </a:spcBef>
              <a:buFont typeface="Wingdings" pitchFamily="2" charset="2"/>
              <a:buChar char="§"/>
            </a:pPr>
            <a:endParaRPr lang="sr-Latn-RS" sz="1800" u="sng" dirty="0" smtClean="0">
              <a:latin typeface="Arial" pitchFamily="34" charset="0"/>
              <a:cs typeface="Arial" pitchFamily="34" charset="0"/>
            </a:endParaRPr>
          </a:p>
          <a:p>
            <a:pPr>
              <a:lnSpc>
                <a:spcPct val="100000"/>
              </a:lnSpc>
              <a:spcBef>
                <a:spcPts val="0"/>
              </a:spcBef>
              <a:buFont typeface="Wingdings" pitchFamily="2" charset="2"/>
              <a:buChar char="§"/>
            </a:pPr>
            <a:endParaRPr lang="en-US" sz="1800" dirty="0" smtClean="0">
              <a:latin typeface="Arial" pitchFamily="34" charset="0"/>
              <a:cs typeface="Arial" pitchFamily="34" charset="0"/>
            </a:endParaRPr>
          </a:p>
          <a:p>
            <a:pPr>
              <a:lnSpc>
                <a:spcPct val="100000"/>
              </a:lnSpc>
              <a:spcBef>
                <a:spcPts val="0"/>
              </a:spcBef>
              <a:buFont typeface="Wingdings" pitchFamily="2" charset="2"/>
              <a:buChar char="§"/>
            </a:pPr>
            <a:endParaRPr lang="en-US" sz="1800" dirty="0" smtClean="0">
              <a:latin typeface="Arial" pitchFamily="34" charset="0"/>
              <a:cs typeface="Arial" pitchFamily="34" charset="0"/>
            </a:endParaRPr>
          </a:p>
          <a:p>
            <a:pPr>
              <a:lnSpc>
                <a:spcPct val="100000"/>
              </a:lnSpc>
              <a:spcBef>
                <a:spcPts val="0"/>
              </a:spcBef>
              <a:buFont typeface="Wingdings" pitchFamily="2" charset="2"/>
              <a:buChar char="§"/>
            </a:pPr>
            <a:endParaRPr lang="en-US" sz="1800" dirty="0" smtClean="0">
              <a:latin typeface="Arial" pitchFamily="34" charset="0"/>
              <a:cs typeface="Arial" pitchFamily="34" charset="0"/>
            </a:endParaRPr>
          </a:p>
          <a:p>
            <a:pPr>
              <a:lnSpc>
                <a:spcPct val="100000"/>
              </a:lnSpc>
              <a:spcBef>
                <a:spcPts val="0"/>
              </a:spcBef>
              <a:buFont typeface="Wingdings" pitchFamily="2" charset="2"/>
              <a:buChar char="§"/>
            </a:pPr>
            <a:endParaRPr lang="en-US" sz="1800" dirty="0" smtClean="0">
              <a:latin typeface="Arial" pitchFamily="34" charset="0"/>
              <a:cs typeface="Arial" pitchFamily="34" charset="0"/>
            </a:endParaRPr>
          </a:p>
          <a:p>
            <a:pPr>
              <a:lnSpc>
                <a:spcPct val="100000"/>
              </a:lnSpc>
              <a:spcBef>
                <a:spcPts val="0"/>
              </a:spcBef>
            </a:pPr>
            <a:endParaRPr lang="en-US" sz="1800" dirty="0" smtClean="0">
              <a:latin typeface="Arial" pitchFamily="34" charset="0"/>
              <a:cs typeface="Arial" pitchFamily="34" charset="0"/>
            </a:endParaRPr>
          </a:p>
          <a:p>
            <a:pPr>
              <a:lnSpc>
                <a:spcPct val="100000"/>
              </a:lnSpc>
              <a:spcBef>
                <a:spcPts val="0"/>
              </a:spcBef>
            </a:pPr>
            <a:endParaRPr lang="sr-Latn-RS" sz="18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489A6DF4-A07D-47D0-8758-60FAF3B61B84}" type="slidenum">
              <a:rPr lang="es-ES" smtClean="0"/>
              <a:pPr/>
              <a:t>21</a:t>
            </a:fld>
            <a:endParaRPr lang="es-ES"/>
          </a:p>
        </p:txBody>
      </p:sp>
      <p:pic>
        <p:nvPicPr>
          <p:cNvPr id="5"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b="1" dirty="0">
                <a:solidFill>
                  <a:srgbClr val="2D3778"/>
                </a:solidFill>
                <a:latin typeface="Arial" panose="020B0604020202020204" pitchFamily="34" charset="0"/>
                <a:cs typeface="Arial" panose="020B0604020202020204" pitchFamily="34" charset="0"/>
              </a:rPr>
              <a:t>Sources</a:t>
            </a:r>
            <a:endParaRPr lang="en-IE" dirty="0"/>
          </a:p>
        </p:txBody>
      </p:sp>
      <p:sp>
        <p:nvSpPr>
          <p:cNvPr id="3" name="Content Placeholder 2"/>
          <p:cNvSpPr>
            <a:spLocks noGrp="1"/>
          </p:cNvSpPr>
          <p:nvPr>
            <p:ph idx="1"/>
          </p:nvPr>
        </p:nvSpPr>
        <p:spPr/>
        <p:txBody>
          <a:bodyPr/>
          <a:lstStyle/>
          <a:p>
            <a:pPr>
              <a:lnSpc>
                <a:spcPct val="100000"/>
              </a:lnSpc>
              <a:spcBef>
                <a:spcPts val="0"/>
              </a:spcBef>
              <a:buFont typeface="Wingdings" pitchFamily="2" charset="2"/>
              <a:buChar char="§"/>
            </a:pPr>
            <a:r>
              <a:rPr lang="en-GB" sz="1800" dirty="0" err="1">
                <a:latin typeface="Arial" pitchFamily="34" charset="0"/>
                <a:cs typeface="Arial" pitchFamily="34" charset="0"/>
              </a:rPr>
              <a:t>Rayens</a:t>
            </a:r>
            <a:r>
              <a:rPr lang="sr-Latn-RS" sz="1800" dirty="0">
                <a:latin typeface="Arial" pitchFamily="34" charset="0"/>
                <a:cs typeface="Arial" pitchFamily="34" charset="0"/>
              </a:rPr>
              <a:t>, M. K.</a:t>
            </a:r>
            <a:r>
              <a:rPr lang="en-GB" sz="1800" dirty="0">
                <a:latin typeface="Arial" pitchFamily="34" charset="0"/>
                <a:cs typeface="Arial" pitchFamily="34" charset="0"/>
              </a:rPr>
              <a:t> &amp; Hahn, </a:t>
            </a:r>
            <a:r>
              <a:rPr lang="sr-Latn-RS" sz="1800" dirty="0">
                <a:latin typeface="Arial" pitchFamily="34" charset="0"/>
                <a:cs typeface="Arial" pitchFamily="34" charset="0"/>
              </a:rPr>
              <a:t>E. J. (</a:t>
            </a:r>
            <a:r>
              <a:rPr lang="en-GB" sz="1800" dirty="0">
                <a:latin typeface="Arial" pitchFamily="34" charset="0"/>
                <a:cs typeface="Arial" pitchFamily="34" charset="0"/>
              </a:rPr>
              <a:t>20</a:t>
            </a:r>
            <a:r>
              <a:rPr lang="sr-Latn-RS" sz="1800" dirty="0">
                <a:latin typeface="Arial" pitchFamily="34" charset="0"/>
                <a:cs typeface="Arial" pitchFamily="34" charset="0"/>
              </a:rPr>
              <a:t>000). </a:t>
            </a:r>
            <a:r>
              <a:rPr lang="en-US" sz="1800" dirty="0">
                <a:latin typeface="Arial" pitchFamily="34" charset="0"/>
                <a:cs typeface="Arial" pitchFamily="34" charset="0"/>
              </a:rPr>
              <a:t>Building Consensus Using the Policy Delphi Method</a:t>
            </a:r>
            <a:r>
              <a:rPr lang="sr-Latn-RS" sz="1800" dirty="0">
                <a:latin typeface="Arial" pitchFamily="34" charset="0"/>
                <a:cs typeface="Arial" pitchFamily="34" charset="0"/>
              </a:rPr>
              <a:t>. </a:t>
            </a:r>
            <a:r>
              <a:rPr lang="sr-Latn-RS" sz="1800" i="1" dirty="0">
                <a:latin typeface="Arial" pitchFamily="34" charset="0"/>
                <a:cs typeface="Arial" pitchFamily="34" charset="0"/>
              </a:rPr>
              <a:t>Policy, Politic &amp; Nursing Practice</a:t>
            </a:r>
            <a:r>
              <a:rPr lang="sr-Latn-RS" sz="1800" dirty="0">
                <a:latin typeface="Arial" pitchFamily="34" charset="0"/>
                <a:cs typeface="Arial" pitchFamily="34" charset="0"/>
              </a:rPr>
              <a:t> 1 (4)</a:t>
            </a:r>
            <a:r>
              <a:rPr lang="en-GB" sz="1800" dirty="0">
                <a:latin typeface="Arial" pitchFamily="34" charset="0"/>
                <a:cs typeface="Arial" pitchFamily="34" charset="0"/>
              </a:rPr>
              <a:t> </a:t>
            </a:r>
            <a:endParaRPr lang="sr-Latn-RS" sz="1800" dirty="0">
              <a:latin typeface="Arial" pitchFamily="34" charset="0"/>
              <a:cs typeface="Arial" pitchFamily="34" charset="0"/>
            </a:endParaRPr>
          </a:p>
          <a:p>
            <a:pPr>
              <a:lnSpc>
                <a:spcPct val="100000"/>
              </a:lnSpc>
              <a:spcBef>
                <a:spcPts val="0"/>
              </a:spcBef>
              <a:buFont typeface="Wingdings" pitchFamily="2" charset="2"/>
              <a:buChar char="§"/>
            </a:pPr>
            <a:r>
              <a:rPr lang="en-GB" sz="1800" dirty="0">
                <a:latin typeface="Arial" pitchFamily="34" charset="0"/>
                <a:cs typeface="Arial" pitchFamily="34" charset="0"/>
              </a:rPr>
              <a:t>White, J.A., Martin, T.F, &amp; </a:t>
            </a:r>
            <a:r>
              <a:rPr lang="en-GB" sz="1800" dirty="0" err="1">
                <a:latin typeface="Arial" pitchFamily="34" charset="0"/>
                <a:cs typeface="Arial" pitchFamily="34" charset="0"/>
              </a:rPr>
              <a:t>Adamsons</a:t>
            </a:r>
            <a:r>
              <a:rPr lang="en-GB" sz="1800" dirty="0">
                <a:latin typeface="Arial" pitchFamily="34" charset="0"/>
                <a:cs typeface="Arial" pitchFamily="34" charset="0"/>
              </a:rPr>
              <a:t>, K (2019) </a:t>
            </a:r>
            <a:r>
              <a:rPr lang="en-GB" sz="1800" i="1" dirty="0">
                <a:latin typeface="Arial" pitchFamily="34" charset="0"/>
                <a:cs typeface="Arial" pitchFamily="34" charset="0"/>
              </a:rPr>
              <a:t>Family Theories An Introduction (5</a:t>
            </a:r>
            <a:r>
              <a:rPr lang="en-GB" sz="1800" i="1" baseline="30000" dirty="0">
                <a:latin typeface="Arial" pitchFamily="34" charset="0"/>
                <a:cs typeface="Arial" pitchFamily="34" charset="0"/>
              </a:rPr>
              <a:t>th</a:t>
            </a:r>
            <a:r>
              <a:rPr lang="en-GB" sz="1800" i="1" dirty="0">
                <a:latin typeface="Arial" pitchFamily="34" charset="0"/>
                <a:cs typeface="Arial" pitchFamily="34" charset="0"/>
              </a:rPr>
              <a:t> Ed.),</a:t>
            </a:r>
            <a:r>
              <a:rPr lang="en-GB" sz="1800" dirty="0">
                <a:latin typeface="Arial" pitchFamily="34" charset="0"/>
                <a:cs typeface="Arial" pitchFamily="34" charset="0"/>
              </a:rPr>
              <a:t>Thousand Oaks, CA: SAGE</a:t>
            </a:r>
          </a:p>
          <a:p>
            <a:pPr>
              <a:lnSpc>
                <a:spcPct val="100000"/>
              </a:lnSpc>
              <a:spcBef>
                <a:spcPts val="0"/>
              </a:spcBef>
              <a:buFont typeface="Wingdings" pitchFamily="2" charset="2"/>
              <a:buChar char="§"/>
            </a:pPr>
            <a:r>
              <a:rPr lang="en-GB" sz="1800" dirty="0">
                <a:latin typeface="Arial" pitchFamily="34" charset="0"/>
                <a:cs typeface="Arial" pitchFamily="34" charset="0"/>
              </a:rPr>
              <a:t>Zegarac, N., </a:t>
            </a:r>
            <a:r>
              <a:rPr lang="en-GB" sz="1800" dirty="0" err="1">
                <a:latin typeface="Arial" pitchFamily="34" charset="0"/>
                <a:cs typeface="Arial" pitchFamily="34" charset="0"/>
              </a:rPr>
              <a:t>Burgund</a:t>
            </a:r>
            <a:r>
              <a:rPr lang="en-GB" sz="1800" dirty="0">
                <a:latin typeface="Arial" pitchFamily="34" charset="0"/>
                <a:cs typeface="Arial" pitchFamily="34" charset="0"/>
              </a:rPr>
              <a:t> </a:t>
            </a:r>
            <a:r>
              <a:rPr lang="en-GB" sz="1800" dirty="0" err="1">
                <a:latin typeface="Arial" pitchFamily="34" charset="0"/>
                <a:cs typeface="Arial" pitchFamily="34" charset="0"/>
              </a:rPr>
              <a:t>Isakov</a:t>
            </a:r>
            <a:r>
              <a:rPr lang="en-GB" sz="1800" dirty="0">
                <a:latin typeface="Arial" pitchFamily="34" charset="0"/>
                <a:cs typeface="Arial" pitchFamily="34" charset="0"/>
              </a:rPr>
              <a:t>, A., Nunes, C., &amp; </a:t>
            </a:r>
            <a:r>
              <a:rPr lang="en-GB" sz="1800" dirty="0" err="1">
                <a:latin typeface="Arial" pitchFamily="34" charset="0"/>
                <a:cs typeface="Arial" pitchFamily="34" charset="0"/>
              </a:rPr>
              <a:t>Antunes</a:t>
            </a:r>
            <a:r>
              <a:rPr lang="en-GB" sz="1800" dirty="0">
                <a:latin typeface="Arial" pitchFamily="34" charset="0"/>
                <a:cs typeface="Arial" pitchFamily="34" charset="0"/>
              </a:rPr>
              <a:t>, A. P. (2021). Workforce skills in family support: A Systematic review. </a:t>
            </a:r>
            <a:r>
              <a:rPr lang="en-GB" sz="1800" i="1" dirty="0">
                <a:latin typeface="Arial" pitchFamily="34" charset="0"/>
                <a:cs typeface="Arial" pitchFamily="34" charset="0"/>
              </a:rPr>
              <a:t>Research on Social Work Practice, 31</a:t>
            </a:r>
            <a:r>
              <a:rPr lang="en-GB" sz="1800" dirty="0">
                <a:latin typeface="Arial" pitchFamily="34" charset="0"/>
                <a:cs typeface="Arial" pitchFamily="34" charset="0"/>
              </a:rPr>
              <a:t>(4), 400-409. </a:t>
            </a:r>
            <a:r>
              <a:rPr lang="en-GB" sz="1800" u="sng" dirty="0">
                <a:latin typeface="Arial" pitchFamily="34" charset="0"/>
                <a:cs typeface="Arial" pitchFamily="34" charset="0"/>
                <a:hlinkClick r:id="rId2"/>
              </a:rPr>
              <a:t>https://doi.org/10.1177/10497315211006184</a:t>
            </a:r>
            <a:r>
              <a:rPr lang="en-GB" sz="1800" dirty="0">
                <a:latin typeface="Arial" pitchFamily="34" charset="0"/>
                <a:cs typeface="Arial" pitchFamily="34" charset="0"/>
              </a:rPr>
              <a:t>.  </a:t>
            </a:r>
            <a:endParaRPr lang="en-US" sz="1800" dirty="0">
              <a:latin typeface="Arial" pitchFamily="34" charset="0"/>
              <a:cs typeface="Arial" pitchFamily="34" charset="0"/>
            </a:endParaRPr>
          </a:p>
          <a:p>
            <a:endParaRPr lang="en-IE" dirty="0"/>
          </a:p>
        </p:txBody>
      </p:sp>
      <p:sp>
        <p:nvSpPr>
          <p:cNvPr id="4" name="Slide Number Placeholder 3"/>
          <p:cNvSpPr>
            <a:spLocks noGrp="1"/>
          </p:cNvSpPr>
          <p:nvPr>
            <p:ph type="sldNum" sz="quarter" idx="12"/>
          </p:nvPr>
        </p:nvSpPr>
        <p:spPr/>
        <p:txBody>
          <a:bodyPr/>
          <a:lstStyle/>
          <a:p>
            <a:fld id="{489A6DF4-A07D-47D0-8758-60FAF3B61B84}" type="slidenum">
              <a:rPr lang="es-ES" smtClean="0"/>
              <a:pPr/>
              <a:t>22</a:t>
            </a:fld>
            <a:endParaRPr lang="es-ES"/>
          </a:p>
        </p:txBody>
      </p:sp>
      <p:pic>
        <p:nvPicPr>
          <p:cNvPr id="5"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896790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xmlns="" id="{49CF5CF7-BC54-4FD4-B669-98002D8169F3}"/>
              </a:ext>
            </a:extLst>
          </p:cNvPr>
          <p:cNvPicPr/>
          <p:nvPr/>
        </p:nvPicPr>
        <p:blipFill>
          <a:blip r:embed="rId2"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
        <p:nvSpPr>
          <p:cNvPr id="6" name="Title 1"/>
          <p:cNvSpPr>
            <a:spLocks noGrp="1"/>
          </p:cNvSpPr>
          <p:nvPr>
            <p:ph type="title"/>
          </p:nvPr>
        </p:nvSpPr>
        <p:spPr>
          <a:xfrm>
            <a:off x="749463" y="365125"/>
            <a:ext cx="8763000" cy="691165"/>
          </a:xfrm>
        </p:spPr>
        <p:txBody>
          <a:bodyPr>
            <a:normAutofit fontScale="90000"/>
          </a:bodyPr>
          <a:lstStyle/>
          <a:p>
            <a:r>
              <a:rPr lang="en-IE" dirty="0" smtClean="0"/>
              <a:t>THEORY BUILDING IN FAMILY SUPPORT</a:t>
            </a:r>
            <a:endParaRPr lang="en-IE" dirty="0"/>
          </a:p>
        </p:txBody>
      </p:sp>
      <p:pic>
        <p:nvPicPr>
          <p:cNvPr id="7" name="Picture 6"/>
          <p:cNvPicPr>
            <a:picLocks noChangeAspect="1"/>
          </p:cNvPicPr>
          <p:nvPr/>
        </p:nvPicPr>
        <p:blipFill>
          <a:blip r:embed="rId3" cstate="print"/>
          <a:stretch>
            <a:fillRect/>
          </a:stretch>
        </p:blipFill>
        <p:spPr>
          <a:xfrm>
            <a:off x="287382" y="1091383"/>
            <a:ext cx="11756571" cy="5100411"/>
          </a:xfrm>
          <a:prstGeom prst="rect">
            <a:avLst/>
          </a:prstGeom>
        </p:spPr>
      </p:pic>
      <p:sp>
        <p:nvSpPr>
          <p:cNvPr id="8" name="TextBox 7"/>
          <p:cNvSpPr txBox="1"/>
          <p:nvPr/>
        </p:nvSpPr>
        <p:spPr>
          <a:xfrm>
            <a:off x="6165667" y="6007128"/>
            <a:ext cx="5460274" cy="369332"/>
          </a:xfrm>
          <a:prstGeom prst="rect">
            <a:avLst/>
          </a:prstGeom>
          <a:noFill/>
        </p:spPr>
        <p:txBody>
          <a:bodyPr wrap="square" rtlCol="0">
            <a:spAutoFit/>
          </a:bodyPr>
          <a:lstStyle/>
          <a:p>
            <a:pPr algn="r"/>
            <a:r>
              <a:rPr lang="en-IE" dirty="0" smtClean="0"/>
              <a:t>Devaney et al., 2022</a:t>
            </a:r>
            <a:endParaRPr lang="en-IE" dirty="0"/>
          </a:p>
        </p:txBody>
      </p:sp>
    </p:spTree>
    <p:extLst>
      <p:ext uri="{BB962C8B-B14F-4D97-AF65-F5344CB8AC3E}">
        <p14:creationId xmlns:p14="http://schemas.microsoft.com/office/powerpoint/2010/main" xmlns="" val="156707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772400" cy="691165"/>
          </a:xfrm>
        </p:spPr>
        <p:txBody>
          <a:bodyPr>
            <a:normAutofit fontScale="90000"/>
          </a:bodyPr>
          <a:lstStyle/>
          <a:p>
            <a:r>
              <a:rPr lang="en-IE" dirty="0" smtClean="0"/>
              <a:t>WHAT IS THEORY IN SOCIAL SCIENCE</a:t>
            </a:r>
            <a:endParaRPr lang="sr-Latn-RS" dirty="0"/>
          </a:p>
        </p:txBody>
      </p:sp>
      <p:sp>
        <p:nvSpPr>
          <p:cNvPr id="3" name="Slide Number Placeholder 2"/>
          <p:cNvSpPr>
            <a:spLocks noGrp="1"/>
          </p:cNvSpPr>
          <p:nvPr>
            <p:ph type="sldNum" sz="quarter" idx="12"/>
          </p:nvPr>
        </p:nvSpPr>
        <p:spPr/>
        <p:txBody>
          <a:bodyPr/>
          <a:lstStyle/>
          <a:p>
            <a:fld id="{489A6DF4-A07D-47D0-8758-60FAF3B61B84}" type="slidenum">
              <a:rPr lang="es-ES" smtClean="0"/>
              <a:pPr/>
              <a:t>4</a:t>
            </a:fld>
            <a:endParaRPr lang="es-ES"/>
          </a:p>
        </p:txBody>
      </p:sp>
      <p:pic>
        <p:nvPicPr>
          <p:cNvPr id="4" name="logo">
            <a:extLst>
              <a:ext uri="{FF2B5EF4-FFF2-40B4-BE49-F238E27FC236}">
                <a16:creationId xmlns:a16="http://schemas.microsoft.com/office/drawing/2014/main" xmlns="" id="{49CF5CF7-BC54-4FD4-B669-98002D8169F3}"/>
              </a:ext>
            </a:extLst>
          </p:cNvPr>
          <p:cNvPicPr/>
          <p:nvPr/>
        </p:nvPicPr>
        <p:blipFill>
          <a:blip r:embed="rId2"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
        <p:nvSpPr>
          <p:cNvPr id="7" name="Content Placeholder 2"/>
          <p:cNvSpPr txBox="1">
            <a:spLocks/>
          </p:cNvSpPr>
          <p:nvPr/>
        </p:nvSpPr>
        <p:spPr>
          <a:xfrm>
            <a:off x="222069" y="1379719"/>
            <a:ext cx="6492240" cy="533459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sz="3200" dirty="0" smtClean="0"/>
              <a:t>Systematic collection of concepts and relations</a:t>
            </a:r>
          </a:p>
          <a:p>
            <a:r>
              <a:rPr lang="en-IE" sz="3200" dirty="0" smtClean="0"/>
              <a:t>Concepts </a:t>
            </a:r>
          </a:p>
          <a:p>
            <a:r>
              <a:rPr lang="en-IE" sz="3200" dirty="0" smtClean="0"/>
              <a:t>Relations between concepts </a:t>
            </a:r>
          </a:p>
          <a:p>
            <a:r>
              <a:rPr lang="en-IE" sz="3200" dirty="0" smtClean="0"/>
              <a:t>Propositions </a:t>
            </a:r>
          </a:p>
          <a:p>
            <a:r>
              <a:rPr lang="en-IE" sz="3200" dirty="0" smtClean="0"/>
              <a:t>Relations between propositions </a:t>
            </a:r>
          </a:p>
          <a:p>
            <a:r>
              <a:rPr lang="en-IE" sz="3200" dirty="0" smtClean="0"/>
              <a:t>Connections between propositions and the empirical world  (observed data)</a:t>
            </a:r>
          </a:p>
          <a:p>
            <a:endParaRPr lang="en-IE" dirty="0" smtClean="0"/>
          </a:p>
          <a:p>
            <a:pPr marL="0" indent="0" algn="r">
              <a:buFont typeface="Arial" panose="020B0604020202020204" pitchFamily="34" charset="0"/>
              <a:buNone/>
            </a:pPr>
            <a:r>
              <a:rPr lang="en-IE" sz="2000" dirty="0" smtClean="0"/>
              <a:t>White, Martin and Adamsons, 2019, p.5</a:t>
            </a:r>
            <a:endParaRPr lang="en-IE" sz="2000" dirty="0"/>
          </a:p>
        </p:txBody>
      </p:sp>
      <p:pic>
        <p:nvPicPr>
          <p:cNvPr id="8" name="Picture 2" descr="Theories – Introduction to Community Psycholog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14309" y="1663485"/>
            <a:ext cx="5385889" cy="451347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180444"/>
            <a:ext cx="9287691" cy="875846"/>
          </a:xfrm>
        </p:spPr>
        <p:txBody>
          <a:bodyPr>
            <a:normAutofit/>
          </a:bodyPr>
          <a:lstStyle/>
          <a:p>
            <a:r>
              <a:rPr lang="en-IE" dirty="0" smtClean="0"/>
              <a:t>WHY DO WE NEED THEORY?</a:t>
            </a:r>
            <a:endParaRPr lang="en-IE" dirty="0"/>
          </a:p>
        </p:txBody>
      </p:sp>
      <p:sp>
        <p:nvSpPr>
          <p:cNvPr id="3" name="Slide Number Placeholder 2"/>
          <p:cNvSpPr>
            <a:spLocks noGrp="1"/>
          </p:cNvSpPr>
          <p:nvPr>
            <p:ph type="sldNum" sz="quarter" idx="12"/>
          </p:nvPr>
        </p:nvSpPr>
        <p:spPr/>
        <p:txBody>
          <a:bodyPr/>
          <a:lstStyle/>
          <a:p>
            <a:fld id="{489A6DF4-A07D-47D0-8758-60FAF3B61B84}" type="slidenum">
              <a:rPr lang="es-ES" smtClean="0"/>
              <a:pPr/>
              <a:t>5</a:t>
            </a:fld>
            <a:endParaRPr lang="es-ES"/>
          </a:p>
        </p:txBody>
      </p:sp>
      <p:pic>
        <p:nvPicPr>
          <p:cNvPr id="4" name="logo">
            <a:extLst>
              <a:ext uri="{FF2B5EF4-FFF2-40B4-BE49-F238E27FC236}">
                <a16:creationId xmlns:a16="http://schemas.microsoft.com/office/drawing/2014/main" xmlns="" id="{49CF5CF7-BC54-4FD4-B669-98002D8169F3}"/>
              </a:ext>
            </a:extLst>
          </p:cNvPr>
          <p:cNvPicPr/>
          <p:nvPr/>
        </p:nvPicPr>
        <p:blipFill>
          <a:blip r:embed="rId2" cstate="print">
            <a:extLst>
              <a:ext uri="{28A0092B-C50C-407E-A947-70E740481C1C}">
                <a14:useLocalDpi xmlns:a14="http://schemas.microsoft.com/office/drawing/2010/main" xmlns="" val="0"/>
              </a:ext>
            </a:extLst>
          </a:blip>
          <a:srcRect/>
          <a:stretch/>
        </p:blipFill>
        <p:spPr bwMode="auto">
          <a:xfrm>
            <a:off x="9869214" y="236483"/>
            <a:ext cx="2002220" cy="819807"/>
          </a:xfrm>
          <a:prstGeom prst="rect">
            <a:avLst/>
          </a:prstGeom>
          <a:noFill/>
          <a:ln>
            <a:noFill/>
          </a:ln>
          <a:extLst>
            <a:ext uri="{53640926-AAD7-44D8-BBD7-CCE9431645EC}">
              <a14:shadowObscured xmlns:a14="http://schemas.microsoft.com/office/drawing/2010/main" xmlns=""/>
            </a:ext>
          </a:extLst>
        </p:spPr>
      </p:pic>
      <p:sp>
        <p:nvSpPr>
          <p:cNvPr id="5" name="Content Placeholder 2"/>
          <p:cNvSpPr txBox="1">
            <a:spLocks/>
          </p:cNvSpPr>
          <p:nvPr/>
        </p:nvSpPr>
        <p:spPr>
          <a:xfrm>
            <a:off x="300445" y="1175656"/>
            <a:ext cx="8830491" cy="5564777"/>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smtClean="0"/>
              <a:t>ACCUMULATION AND ORGANISATION</a:t>
            </a:r>
          </a:p>
          <a:p>
            <a:endParaRPr lang="en-IE" dirty="0" smtClean="0"/>
          </a:p>
          <a:p>
            <a:r>
              <a:rPr lang="en-IE" dirty="0" smtClean="0"/>
              <a:t>PRECISION – What do concept means; what do we include what do we omit</a:t>
            </a:r>
          </a:p>
          <a:p>
            <a:endParaRPr lang="en-IE" dirty="0" smtClean="0"/>
          </a:p>
          <a:p>
            <a:r>
              <a:rPr lang="en-IE" dirty="0" smtClean="0"/>
              <a:t>GUIDANCE – In our scientific work; theory development, testing, support and refute</a:t>
            </a:r>
          </a:p>
          <a:p>
            <a:endParaRPr lang="en-IE" dirty="0" smtClean="0"/>
          </a:p>
          <a:p>
            <a:r>
              <a:rPr lang="en-IE" dirty="0" smtClean="0"/>
              <a:t>CONNECTEDNESS – How ideas relate to each other </a:t>
            </a:r>
          </a:p>
          <a:p>
            <a:endParaRPr lang="en-IE" dirty="0" smtClean="0"/>
          </a:p>
          <a:p>
            <a:r>
              <a:rPr lang="en-IE" dirty="0" smtClean="0"/>
              <a:t>INTERPRETATION – Making sense of the phenomena of interest; good description, plausible picture</a:t>
            </a:r>
          </a:p>
          <a:p>
            <a:endParaRPr lang="en-IE" dirty="0" smtClean="0"/>
          </a:p>
          <a:p>
            <a:r>
              <a:rPr lang="en-IE" dirty="0" smtClean="0"/>
              <a:t>PREDICTION – Helping us see what might happen in the future </a:t>
            </a:r>
          </a:p>
          <a:p>
            <a:endParaRPr lang="en-IE" dirty="0" smtClean="0"/>
          </a:p>
          <a:p>
            <a:r>
              <a:rPr lang="en-IE" dirty="0" smtClean="0"/>
              <a:t>EXPLANATION – answering WHY and HOW questions </a:t>
            </a:r>
          </a:p>
          <a:p>
            <a:endParaRPr lang="en-IE" dirty="0" smtClean="0"/>
          </a:p>
          <a:p>
            <a:pPr marL="0" indent="0" algn="r">
              <a:buFont typeface="Arial" panose="020B0604020202020204" pitchFamily="34" charset="0"/>
              <a:buNone/>
            </a:pPr>
            <a:r>
              <a:rPr lang="en-IE" dirty="0" smtClean="0"/>
              <a:t>White, Martin and Adamsons, 2019, ps.12-13</a:t>
            </a:r>
          </a:p>
          <a:p>
            <a:endParaRPr lang="en-IE" dirty="0"/>
          </a:p>
        </p:txBody>
      </p:sp>
      <p:pic>
        <p:nvPicPr>
          <p:cNvPr id="6" name="Picture 2" descr="File:Karl Marx.jpg - Wikimedia Common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869214" y="1294081"/>
            <a:ext cx="1756409" cy="164794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6" descr="In Memoriam: Aaron Beck - Lasker Foundation"/>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76643" y="3448593"/>
            <a:ext cx="1756409" cy="158092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8" descr="Betty Friedan: how to be voluble, sexy and liberated – archive, 1971 |  Feminism | The Guardian"/>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041638" y="5212080"/>
            <a:ext cx="1691414" cy="13268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47854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19025" y="901337"/>
            <a:ext cx="8141204" cy="5787779"/>
          </a:xfrm>
          <a:prstGeom prst="rect">
            <a:avLst/>
          </a:prstGeom>
          <a:solidFill>
            <a:schemeClr val="accent1">
              <a:lumMod val="60000"/>
              <a:lumOff val="40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b="1" dirty="0" smtClean="0"/>
              <a:t>Ontology: </a:t>
            </a:r>
            <a:r>
              <a:rPr lang="en-IE" sz="4400" dirty="0" smtClean="0"/>
              <a:t>what is the nature of the social world?(is it real?; is it is a construction of the mind?; is it both?; or is it impossible to know?)</a:t>
            </a:r>
          </a:p>
          <a:p>
            <a:r>
              <a:rPr lang="en-IE" sz="4400" b="1" dirty="0" smtClean="0"/>
              <a:t>Epistemology: </a:t>
            </a:r>
            <a:r>
              <a:rPr lang="en-IE" sz="4400" dirty="0" smtClean="0"/>
              <a:t>theory of knowledge – how the world can be known (reason vs. empirical knowledge)</a:t>
            </a:r>
            <a:endParaRPr lang="en-IE" sz="3600" dirty="0" smtClean="0"/>
          </a:p>
        </p:txBody>
      </p:sp>
      <p:pic>
        <p:nvPicPr>
          <p:cNvPr id="3074" name="Picture 2" descr="3 types of optical illusions are a union of science and art - Big Think"/>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86801" y="1310740"/>
            <a:ext cx="3278776" cy="2067159"/>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https://assets.cat5.com/images/tactical-experts/map-reading-fundamentals/map-reading-fundamentals.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686801" y="4114800"/>
            <a:ext cx="3344090" cy="19050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9780477" y="236483"/>
            <a:ext cx="2002220" cy="819807"/>
          </a:xfrm>
          <a:prstGeom prst="rect">
            <a:avLst/>
          </a:prstGeom>
          <a:noFill/>
          <a:ln>
            <a:noFill/>
          </a:ln>
          <a:extLst>
            <a:ext uri="{53640926-AAD7-44D8-BBD7-CCE9431645EC}">
              <a14:shadowObscured xmlns:a14="http://schemas.microsoft.com/office/drawing/2010/main" xmlns=""/>
            </a:ext>
          </a:extLst>
        </p:spPr>
      </p:pic>
      <p:sp>
        <p:nvSpPr>
          <p:cNvPr id="3" name="TextBox 2"/>
          <p:cNvSpPr txBox="1"/>
          <p:nvPr/>
        </p:nvSpPr>
        <p:spPr>
          <a:xfrm>
            <a:off x="496389" y="164436"/>
            <a:ext cx="8778240" cy="584775"/>
          </a:xfrm>
          <a:prstGeom prst="rect">
            <a:avLst/>
          </a:prstGeom>
          <a:noFill/>
        </p:spPr>
        <p:txBody>
          <a:bodyPr wrap="square" rtlCol="0">
            <a:spAutoFit/>
          </a:bodyPr>
          <a:lstStyle/>
          <a:p>
            <a:r>
              <a:rPr lang="en-IE" sz="3200" dirty="0" smtClean="0"/>
              <a:t>How Can We Know the Social World? (1)</a:t>
            </a:r>
            <a:endParaRPr lang="en-IE" sz="3200" dirty="0"/>
          </a:p>
        </p:txBody>
      </p:sp>
    </p:spTree>
    <p:extLst>
      <p:ext uri="{BB962C8B-B14F-4D97-AF65-F5344CB8AC3E}">
        <p14:creationId xmlns:p14="http://schemas.microsoft.com/office/powerpoint/2010/main" xmlns="" val="1300665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extLst>
              <p:ext uri="{D42A27DB-BD31-4B8C-83A1-F6EECF244321}">
                <p14:modId xmlns:p14="http://schemas.microsoft.com/office/powerpoint/2010/main" xmlns="" val="36097447"/>
              </p:ext>
            </p:extLst>
          </p:nvPr>
        </p:nvGraphicFramePr>
        <p:xfrm>
          <a:off x="483326" y="1160536"/>
          <a:ext cx="10907487" cy="5397245"/>
        </p:xfrm>
        <a:graphic>
          <a:graphicData uri="http://schemas.openxmlformats.org/drawingml/2006/table">
            <a:tbl>
              <a:tblPr/>
              <a:tblGrid>
                <a:gridCol w="2454576">
                  <a:extLst>
                    <a:ext uri="{9D8B030D-6E8A-4147-A177-3AD203B41FA5}">
                      <a16:colId xmlns:a16="http://schemas.microsoft.com/office/drawing/2014/main" xmlns="" val="20000"/>
                    </a:ext>
                  </a:extLst>
                </a:gridCol>
                <a:gridCol w="2999168">
                  <a:extLst>
                    <a:ext uri="{9D8B030D-6E8A-4147-A177-3AD203B41FA5}">
                      <a16:colId xmlns:a16="http://schemas.microsoft.com/office/drawing/2014/main" xmlns="" val="20001"/>
                    </a:ext>
                  </a:extLst>
                </a:gridCol>
                <a:gridCol w="2726872">
                  <a:extLst>
                    <a:ext uri="{9D8B030D-6E8A-4147-A177-3AD203B41FA5}">
                      <a16:colId xmlns:a16="http://schemas.microsoft.com/office/drawing/2014/main" xmlns="" val="20002"/>
                    </a:ext>
                  </a:extLst>
                </a:gridCol>
                <a:gridCol w="2726871">
                  <a:extLst>
                    <a:ext uri="{9D8B030D-6E8A-4147-A177-3AD203B41FA5}">
                      <a16:colId xmlns:a16="http://schemas.microsoft.com/office/drawing/2014/main" xmlns="" val="20003"/>
                    </a:ext>
                  </a:extLst>
                </a:gridCol>
              </a:tblGrid>
              <a:tr h="63985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IE" sz="1800" b="1" i="0" u="none" strike="noStrike" cap="none" normalizeH="0" baseline="0" dirty="0" smtClean="0">
                        <a:ln>
                          <a:noFill/>
                        </a:ln>
                        <a:solidFill>
                          <a:srgbClr val="FFFFFF"/>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1800" b="1" i="0" u="none" strike="noStrike" cap="none" normalizeH="0" baseline="0" dirty="0" smtClean="0">
                          <a:ln>
                            <a:noFill/>
                          </a:ln>
                          <a:solidFill>
                            <a:srgbClr val="FFFFFF"/>
                          </a:solidFill>
                          <a:effectLst/>
                          <a:latin typeface="Verdana" pitchFamily="34" charset="0"/>
                        </a:rPr>
                        <a:t>Positivism / Post-Positivism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1800" b="1" i="0" u="none" strike="noStrike" cap="none" normalizeH="0" baseline="0" dirty="0" err="1" smtClean="0">
                          <a:ln>
                            <a:noFill/>
                          </a:ln>
                          <a:solidFill>
                            <a:srgbClr val="FFFFFF"/>
                          </a:solidFill>
                          <a:effectLst/>
                          <a:latin typeface="Verdana" pitchFamily="34" charset="0"/>
                        </a:rPr>
                        <a:t>Interpretivism</a:t>
                      </a:r>
                      <a:endParaRPr kumimoji="0" lang="en-IE" sz="1800" b="1" i="0" u="none" strike="noStrike" cap="none" normalizeH="0" baseline="0" dirty="0" smtClean="0">
                        <a:ln>
                          <a:noFill/>
                        </a:ln>
                        <a:solidFill>
                          <a:srgbClr val="FFFFFF"/>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1800" b="1" i="0" u="none" strike="noStrike" cap="none" normalizeH="0" baseline="0" smtClean="0">
                          <a:ln>
                            <a:noFill/>
                          </a:ln>
                          <a:solidFill>
                            <a:srgbClr val="FFFFFF"/>
                          </a:solidFill>
                          <a:effectLst/>
                          <a:latin typeface="Verdana" pitchFamily="34" charset="0"/>
                        </a:rPr>
                        <a:t>Critical Theory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222557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1800" b="1" i="0" u="none" strike="noStrike" cap="none" normalizeH="0" baseline="0" dirty="0" smtClean="0">
                          <a:ln>
                            <a:noFill/>
                          </a:ln>
                          <a:solidFill>
                            <a:srgbClr val="000000"/>
                          </a:solidFill>
                          <a:effectLst/>
                          <a:latin typeface="Verdana" pitchFamily="34" charset="0"/>
                        </a:rPr>
                        <a:t>Ontological Assumptions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Observable World (possibly ‘real’)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World might be ‘real’ but what is available to us is what mind interprets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Real world exists but is distorted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xmlns="" val="10001"/>
                  </a:ext>
                </a:extLst>
              </a:tr>
              <a:tr h="25315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1800" b="1" i="0" u="none" strike="noStrike" cap="none" normalizeH="0" baseline="0" dirty="0" smtClean="0">
                          <a:ln>
                            <a:noFill/>
                          </a:ln>
                          <a:solidFill>
                            <a:srgbClr val="000000"/>
                          </a:solidFill>
                          <a:effectLst/>
                          <a:latin typeface="Verdana" pitchFamily="34" charset="0"/>
                        </a:rPr>
                        <a:t>Epistemological Assumptions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Independence of researcher and researched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Possible to be free from / to limit biases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Not possible to separate researcher from researched/ interests and values present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E" sz="2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No ‘God’s eye view’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E" sz="2000" b="0" i="0" u="none" strike="noStrike" cap="none" normalizeH="0" baseline="0" dirty="0" smtClean="0">
                          <a:ln>
                            <a:noFill/>
                          </a:ln>
                          <a:solidFill>
                            <a:srgbClr val="000000"/>
                          </a:solidFill>
                          <a:effectLst/>
                          <a:latin typeface="Verdana" pitchFamily="34" charset="0"/>
                        </a:rPr>
                        <a:t>Values enter but key issue is action towards emancipation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xmlns="" val="10002"/>
                  </a:ext>
                </a:extLst>
              </a:tr>
            </a:tbl>
          </a:graphicData>
        </a:graphic>
      </p:graphicFrame>
      <p:pic>
        <p:nvPicPr>
          <p:cNvPr id="4"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9780477" y="236483"/>
            <a:ext cx="2002220" cy="819807"/>
          </a:xfrm>
          <a:prstGeom prst="rect">
            <a:avLst/>
          </a:prstGeom>
          <a:noFill/>
          <a:ln>
            <a:noFill/>
          </a:ln>
          <a:extLst>
            <a:ext uri="{53640926-AAD7-44D8-BBD7-CCE9431645EC}">
              <a14:shadowObscured xmlns:a14="http://schemas.microsoft.com/office/drawing/2010/main" xmlns=""/>
            </a:ext>
          </a:extLst>
        </p:spPr>
      </p:pic>
      <p:sp>
        <p:nvSpPr>
          <p:cNvPr id="6" name="TextBox 5"/>
          <p:cNvSpPr txBox="1"/>
          <p:nvPr/>
        </p:nvSpPr>
        <p:spPr>
          <a:xfrm>
            <a:off x="496389" y="164436"/>
            <a:ext cx="8778240" cy="584775"/>
          </a:xfrm>
          <a:prstGeom prst="rect">
            <a:avLst/>
          </a:prstGeom>
          <a:noFill/>
        </p:spPr>
        <p:txBody>
          <a:bodyPr wrap="square" rtlCol="0">
            <a:spAutoFit/>
          </a:bodyPr>
          <a:lstStyle/>
          <a:p>
            <a:r>
              <a:rPr lang="en-IE" sz="3200" dirty="0" smtClean="0"/>
              <a:t>How Can We Know the Social World? (2)</a:t>
            </a:r>
            <a:endParaRPr lang="en-IE" sz="3200" dirty="0"/>
          </a:p>
        </p:txBody>
      </p:sp>
    </p:spTree>
    <p:extLst>
      <p:ext uri="{BB962C8B-B14F-4D97-AF65-F5344CB8AC3E}">
        <p14:creationId xmlns:p14="http://schemas.microsoft.com/office/powerpoint/2010/main" xmlns="" val="344691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117565" y="783771"/>
            <a:ext cx="11821885" cy="5682343"/>
          </a:xfrm>
          <a:prstGeom prst="rect">
            <a:avLst/>
          </a:prstGeom>
        </p:spPr>
      </p:pic>
      <p:sp>
        <p:nvSpPr>
          <p:cNvPr id="2" name="TextBox 1"/>
          <p:cNvSpPr txBox="1"/>
          <p:nvPr/>
        </p:nvSpPr>
        <p:spPr>
          <a:xfrm>
            <a:off x="1678575" y="117564"/>
            <a:ext cx="8699863" cy="523220"/>
          </a:xfrm>
          <a:prstGeom prst="rect">
            <a:avLst/>
          </a:prstGeom>
          <a:noFill/>
        </p:spPr>
        <p:txBody>
          <a:bodyPr wrap="square" rtlCol="0">
            <a:spAutoFit/>
          </a:bodyPr>
          <a:lstStyle/>
          <a:p>
            <a:pPr algn="ctr"/>
            <a:r>
              <a:rPr lang="en-IE" sz="2800" b="1" dirty="0" smtClean="0"/>
              <a:t>Theory for Family and Parenting Support Programmes </a:t>
            </a:r>
            <a:endParaRPr lang="en-IE" sz="2800" b="1" dirty="0"/>
          </a:p>
        </p:txBody>
      </p:sp>
    </p:spTree>
    <p:extLst>
      <p:ext uri="{BB962C8B-B14F-4D97-AF65-F5344CB8AC3E}">
        <p14:creationId xmlns:p14="http://schemas.microsoft.com/office/powerpoint/2010/main" xmlns="" val="769816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b="1" dirty="0" smtClean="0">
                <a:solidFill>
                  <a:srgbClr val="2D3778"/>
                </a:solidFill>
                <a:latin typeface="Arial" panose="020B0604020202020204" pitchFamily="34" charset="0"/>
                <a:cs typeface="Arial" panose="020B0604020202020204" pitchFamily="34" charset="0"/>
              </a:rPr>
              <a:t>Concept</a:t>
            </a:r>
            <a:r>
              <a:rPr lang="sr-Latn-RS" b="1" dirty="0" smtClean="0">
                <a:solidFill>
                  <a:srgbClr val="2D3778"/>
                </a:solidFill>
                <a:latin typeface="Arial" panose="020B0604020202020204" pitchFamily="34" charset="0"/>
                <a:cs typeface="Arial" panose="020B0604020202020204" pitchFamily="34" charset="0"/>
              </a:rPr>
              <a:t>(ual</a:t>
            </a:r>
            <a:r>
              <a:rPr lang="en-IE" b="1" dirty="0" err="1" smtClean="0">
                <a:solidFill>
                  <a:srgbClr val="2D3778"/>
                </a:solidFill>
                <a:latin typeface="Arial" panose="020B0604020202020204" pitchFamily="34" charset="0"/>
                <a:cs typeface="Arial" panose="020B0604020202020204" pitchFamily="34" charset="0"/>
              </a:rPr>
              <a:t>i</a:t>
            </a:r>
            <a:r>
              <a:rPr lang="sr-Latn-RS" b="1" dirty="0" smtClean="0">
                <a:solidFill>
                  <a:srgbClr val="2D3778"/>
                </a:solidFill>
                <a:latin typeface="Arial" panose="020B0604020202020204" pitchFamily="34" charset="0"/>
                <a:cs typeface="Arial" panose="020B0604020202020204" pitchFamily="34" charset="0"/>
              </a:rPr>
              <a:t>z</a:t>
            </a:r>
            <a:r>
              <a:rPr lang="en-IE" b="1" dirty="0" smtClean="0">
                <a:solidFill>
                  <a:srgbClr val="2D3778"/>
                </a:solidFill>
                <a:latin typeface="Arial" panose="020B0604020202020204" pitchFamily="34" charset="0"/>
                <a:cs typeface="Arial" panose="020B0604020202020204" pitchFamily="34" charset="0"/>
              </a:rPr>
              <a:t>at</a:t>
            </a:r>
            <a:r>
              <a:rPr lang="sr-Latn-RS" b="1" dirty="0" smtClean="0">
                <a:solidFill>
                  <a:srgbClr val="2D3778"/>
                </a:solidFill>
                <a:latin typeface="Arial" panose="020B0604020202020204" pitchFamily="34" charset="0"/>
                <a:cs typeface="Arial" panose="020B0604020202020204" pitchFamily="34" charset="0"/>
              </a:rPr>
              <a:t>ion)</a:t>
            </a:r>
            <a:endParaRPr lang="en-GB" b="1" dirty="0" smtClean="0">
              <a:solidFill>
                <a:srgbClr val="2D3778"/>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838200" y="2333297"/>
            <a:ext cx="10213428" cy="3843666"/>
          </a:xfrm>
        </p:spPr>
        <p:txBody>
          <a:bodyPr>
            <a:normAutofit fontScale="92500" lnSpcReduction="20000"/>
          </a:bodyPr>
          <a:lstStyle/>
          <a:p>
            <a:pPr>
              <a:buFont typeface="Wingdings" pitchFamily="2" charset="2"/>
              <a:buChar char="§"/>
            </a:pPr>
            <a:r>
              <a:rPr lang="sr-Latn-RS" dirty="0" smtClean="0">
                <a:latin typeface="Arial" pitchFamily="34" charset="0"/>
                <a:cs typeface="Arial" pitchFamily="34" charset="0"/>
              </a:rPr>
              <a:t>CONCEPT(S) -</a:t>
            </a:r>
            <a:r>
              <a:rPr lang="en-US" b="1" dirty="0" smtClean="0">
                <a:solidFill>
                  <a:srgbClr val="0070C0"/>
                </a:solidFill>
                <a:latin typeface="Arial" pitchFamily="34" charset="0"/>
                <a:cs typeface="Arial" pitchFamily="34" charset="0"/>
              </a:rPr>
              <a:t>the building blocks of thoughts</a:t>
            </a:r>
            <a:r>
              <a:rPr lang="sr-Latn-RS" b="1" dirty="0" smtClean="0"/>
              <a:t>.</a:t>
            </a:r>
            <a:r>
              <a:rPr lang="sr-Latn-RS" dirty="0" smtClean="0">
                <a:latin typeface="Arial" pitchFamily="34" charset="0"/>
                <a:cs typeface="Arial" pitchFamily="34" charset="0"/>
              </a:rPr>
              <a:t> T</a:t>
            </a:r>
            <a:r>
              <a:rPr lang="en-US" dirty="0" smtClean="0">
                <a:latin typeface="Arial" pitchFamily="34" charset="0"/>
                <a:cs typeface="Arial" pitchFamily="34" charset="0"/>
              </a:rPr>
              <a:t>he notion or image that we conjure up when we think of some cluster of related observations or ideas</a:t>
            </a:r>
            <a:r>
              <a:rPr lang="sr-Latn-RS" dirty="0" smtClean="0">
                <a:latin typeface="Arial" pitchFamily="34" charset="0"/>
                <a:cs typeface="Arial" pitchFamily="34" charset="0"/>
              </a:rPr>
              <a:t> – i.e. family, childhood, violence, famininity... </a:t>
            </a:r>
            <a:r>
              <a:rPr lang="en-US" dirty="0" smtClean="0">
                <a:latin typeface="Arial" pitchFamily="34" charset="0"/>
                <a:cs typeface="Arial" pitchFamily="34" charset="0"/>
              </a:rPr>
              <a:t>N</a:t>
            </a:r>
            <a:r>
              <a:rPr lang="sr-Latn-RS" dirty="0" smtClean="0">
                <a:latin typeface="Arial" pitchFamily="34" charset="0"/>
                <a:cs typeface="Arial" pitchFamily="34" charset="0"/>
              </a:rPr>
              <a:t>O universal definition</a:t>
            </a:r>
          </a:p>
          <a:p>
            <a:pPr>
              <a:buFont typeface="Wingdings" pitchFamily="2" charset="2"/>
              <a:buChar char="§"/>
            </a:pPr>
            <a:r>
              <a:rPr lang="sr-Latn-RS" dirty="0" smtClean="0">
                <a:latin typeface="Arial" pitchFamily="34" charset="0"/>
                <a:cs typeface="Arial" pitchFamily="34" charset="0"/>
              </a:rPr>
              <a:t>T</a:t>
            </a:r>
            <a:r>
              <a:rPr lang="en-US" dirty="0" smtClean="0">
                <a:latin typeface="Arial" pitchFamily="34" charset="0"/>
                <a:cs typeface="Arial" pitchFamily="34" charset="0"/>
              </a:rPr>
              <a:t>here is never a single, always-correct definition for concepts</a:t>
            </a:r>
            <a:r>
              <a:rPr lang="sr-Latn-RS" dirty="0" smtClean="0">
                <a:latin typeface="Arial" pitchFamily="34" charset="0"/>
                <a:cs typeface="Arial" pitchFamily="34" charset="0"/>
              </a:rPr>
              <a:t> – crucial for </a:t>
            </a:r>
            <a:r>
              <a:rPr lang="en-US" dirty="0" smtClean="0">
                <a:latin typeface="Arial" pitchFamily="34" charset="0"/>
                <a:cs typeface="Arial" pitchFamily="34" charset="0"/>
              </a:rPr>
              <a:t>empirical research, our terms mean only what we say they mean</a:t>
            </a:r>
            <a:endParaRPr lang="sr-Latn-RS" dirty="0" smtClean="0">
              <a:latin typeface="Arial" pitchFamily="34" charset="0"/>
              <a:cs typeface="Arial" pitchFamily="34" charset="0"/>
            </a:endParaRPr>
          </a:p>
          <a:p>
            <a:pPr>
              <a:buFont typeface="Wingdings" pitchFamily="2" charset="2"/>
              <a:buChar char="§"/>
            </a:pPr>
            <a:r>
              <a:rPr lang="sr-Latn-RS" b="1" dirty="0" smtClean="0">
                <a:solidFill>
                  <a:srgbClr val="0070C0"/>
                </a:solidFill>
                <a:latin typeface="Arial" pitchFamily="34" charset="0"/>
                <a:cs typeface="Arial" pitchFamily="34" charset="0"/>
              </a:rPr>
              <a:t>Conceptualization</a:t>
            </a:r>
            <a:r>
              <a:rPr lang="sr-Latn-RS" dirty="0" smtClean="0">
                <a:latin typeface="Arial" pitchFamily="34" charset="0"/>
                <a:cs typeface="Arial" pitchFamily="34" charset="0"/>
              </a:rPr>
              <a:t> – part of mesurement process - </a:t>
            </a:r>
            <a:r>
              <a:rPr lang="en-US" b="1" dirty="0" smtClean="0">
                <a:solidFill>
                  <a:srgbClr val="0070C0"/>
                </a:solidFill>
              </a:rPr>
              <a:t>depends on how we plan to approach out research</a:t>
            </a:r>
            <a:r>
              <a:rPr lang="sr-Latn-RS" dirty="0" smtClean="0"/>
              <a:t> </a:t>
            </a:r>
            <a:r>
              <a:rPr lang="sr-Latn-RS" dirty="0" smtClean="0">
                <a:latin typeface="Arial" pitchFamily="34" charset="0"/>
                <a:cs typeface="Arial" pitchFamily="34" charset="0"/>
              </a:rPr>
              <a:t>and </a:t>
            </a:r>
            <a:r>
              <a:rPr lang="en-US" dirty="0" smtClean="0">
                <a:latin typeface="Arial" pitchFamily="34" charset="0"/>
                <a:cs typeface="Arial" pitchFamily="34" charset="0"/>
              </a:rPr>
              <a:t>writing out clear, concise definitions for our key concepts</a:t>
            </a:r>
            <a:endParaRPr lang="sr-Latn-RS" dirty="0" smtClean="0">
              <a:latin typeface="Arial" pitchFamily="34" charset="0"/>
              <a:cs typeface="Arial" pitchFamily="34" charset="0"/>
            </a:endParaRPr>
          </a:p>
          <a:p>
            <a:pPr>
              <a:buFont typeface="Wingdings" pitchFamily="2" charset="2"/>
              <a:buChar char="§"/>
            </a:pPr>
            <a:r>
              <a:rPr lang="sr-Latn-RS" dirty="0" smtClean="0">
                <a:latin typeface="Arial" pitchFamily="34" charset="0"/>
                <a:cs typeface="Arial" pitchFamily="34" charset="0"/>
              </a:rPr>
              <a:t>Operacionalization - </a:t>
            </a:r>
            <a:r>
              <a:rPr lang="en-GB" dirty="0" smtClean="0">
                <a:latin typeface="Arial" pitchFamily="34" charset="0"/>
                <a:cs typeface="Arial" pitchFamily="34" charset="0"/>
              </a:rPr>
              <a:t>researcher precisely specifies how a concept will be measured</a:t>
            </a:r>
            <a:endParaRPr lang="sr-Latn-RS" dirty="0" smtClean="0">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489A6DF4-A07D-47D0-8758-60FAF3B61B84}" type="slidenum">
              <a:rPr lang="es-ES" smtClean="0"/>
              <a:pPr/>
              <a:t>9</a:t>
            </a:fld>
            <a:endParaRPr lang="es-ES"/>
          </a:p>
        </p:txBody>
      </p:sp>
      <p:pic>
        <p:nvPicPr>
          <p:cNvPr id="6" name="Picture 5" descr="Ways to Recognize Concepts – thinkibility"/>
          <p:cNvPicPr/>
          <p:nvPr/>
        </p:nvPicPr>
        <p:blipFill>
          <a:blip r:embed="rId3" cstate="print"/>
          <a:srcRect/>
          <a:stretch>
            <a:fillRect/>
          </a:stretch>
        </p:blipFill>
        <p:spPr bwMode="auto">
          <a:xfrm>
            <a:off x="8575916" y="0"/>
            <a:ext cx="3238235" cy="2155655"/>
          </a:xfrm>
          <a:prstGeom prst="rect">
            <a:avLst/>
          </a:prstGeom>
          <a:noFill/>
          <a:ln w="9525">
            <a:noFill/>
            <a:miter lim="800000"/>
            <a:headEnd/>
            <a:tailEnd/>
          </a:ln>
        </p:spPr>
      </p:pic>
      <p:pic>
        <p:nvPicPr>
          <p:cNvPr id="7" name="logo">
            <a:extLst>
              <a:ext uri="{FF2B5EF4-FFF2-40B4-BE49-F238E27FC236}">
                <a16:creationId xmlns:a16="http://schemas.microsoft.com/office/drawing/2014/main" xmlns="" id="{49CF5CF7-BC54-4FD4-B669-98002D8169F3}"/>
              </a:ext>
            </a:extLst>
          </p:cNvPr>
          <p:cNvPicPr/>
          <p:nvPr/>
        </p:nvPicPr>
        <p:blipFill>
          <a:blip r:embed="rId4" cstate="print">
            <a:extLst>
              <a:ext uri="{28A0092B-C50C-407E-A947-70E740481C1C}">
                <a14:useLocalDpi xmlns:a14="http://schemas.microsoft.com/office/drawing/2010/main" xmlns="" val="0"/>
              </a:ext>
            </a:extLst>
          </a:blip>
          <a:srcRect/>
          <a:stretch/>
        </p:blipFill>
        <p:spPr bwMode="auto">
          <a:xfrm>
            <a:off x="252248" y="0"/>
            <a:ext cx="2002220" cy="819807"/>
          </a:xfrm>
          <a:prstGeom prst="rect">
            <a:avLst/>
          </a:prstGeom>
          <a:noFill/>
          <a:ln>
            <a:noFill/>
          </a:ln>
          <a:extLst>
            <a:ext uri="{53640926-AAD7-44D8-BBD7-CCE9431645EC}">
              <a14:shadowObscured xmlns:a14="http://schemas.microsoft.com/office/drawing/2010/main" xmlns=""/>
            </a:ext>
          </a:extLst>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 power point" id="{4DFDE4C1-BAA1-4DC9-AF17-EA0A266F995E}" vid="{96C87116-5F9C-4621-BF27-C9F37E192F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CF4B9047C38E4CA03F1026D3F40C4C" ma:contentTypeVersion="15" ma:contentTypeDescription="Create a new document." ma:contentTypeScope="" ma:versionID="9b1a263e214965457dfa4f37892ab7ba">
  <xsd:schema xmlns:xsd="http://www.w3.org/2001/XMLSchema" xmlns:xs="http://www.w3.org/2001/XMLSchema" xmlns:p="http://schemas.microsoft.com/office/2006/metadata/properties" xmlns:ns3="b18d98f2-588a-4b59-b72e-a85965e4c43e" xmlns:ns4="ac59b605-5f11-4862-aac4-b7e71e76d7b8" targetNamespace="http://schemas.microsoft.com/office/2006/metadata/properties" ma:root="true" ma:fieldsID="0e8178a01de338ce09ad3f74cb6a881b" ns3:_="" ns4:_="">
    <xsd:import namespace="b18d98f2-588a-4b59-b72e-a85965e4c43e"/>
    <xsd:import namespace="ac59b605-5f11-4862-aac4-b7e71e76d7b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Locatio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8d98f2-588a-4b59-b72e-a85965e4c43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59b605-5f11-4862-aac4-b7e71e76d7b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18d98f2-588a-4b59-b72e-a85965e4c43e" xsi:nil="true"/>
  </documentManagement>
</p:properties>
</file>

<file path=customXml/itemProps1.xml><?xml version="1.0" encoding="utf-8"?>
<ds:datastoreItem xmlns:ds="http://schemas.openxmlformats.org/officeDocument/2006/customXml" ds:itemID="{003C84FE-327A-467A-9AB8-712E820CC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8d98f2-588a-4b59-b72e-a85965e4c43e"/>
    <ds:schemaRef ds:uri="ac59b605-5f11-4862-aac4-b7e71e76d7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E42128-C380-47F7-9771-C7C939165603}">
  <ds:schemaRefs>
    <ds:schemaRef ds:uri="http://schemas.microsoft.com/sharepoint/v3/contenttype/forms"/>
  </ds:schemaRefs>
</ds:datastoreItem>
</file>

<file path=customXml/itemProps3.xml><?xml version="1.0" encoding="utf-8"?>
<ds:datastoreItem xmlns:ds="http://schemas.openxmlformats.org/officeDocument/2006/customXml" ds:itemID="{311544A0-0FE3-4CAE-B820-312216DCB72E}">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18d98f2-588a-4b59-b72e-a85965e4c43e"/>
    <ds:schemaRef ds:uri="http://purl.org/dc/terms/"/>
    <ds:schemaRef ds:uri="ac59b605-5f11-4862-aac4-b7e71e76d7b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2145</TotalTime>
  <Words>1913</Words>
  <Application>Microsoft Office PowerPoint</Application>
  <PresentationFormat>Custom</PresentationFormat>
  <Paragraphs>242</Paragraphs>
  <Slides>22</Slides>
  <Notes>14</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Tema de Office</vt:lpstr>
      <vt:lpstr>THE EUROPEAN FAMILY SUPPORT NETWORK</vt:lpstr>
      <vt:lpstr>THEORY BUILDING IN FAMILY SUPPORT</vt:lpstr>
      <vt:lpstr>THEORY BUILDING IN FAMILY SUPPORT</vt:lpstr>
      <vt:lpstr>WHAT IS THEORY IN SOCIAL SCIENCE</vt:lpstr>
      <vt:lpstr>WHY DO WE NEED THEORY?</vt:lpstr>
      <vt:lpstr>Slide 6</vt:lpstr>
      <vt:lpstr>Slide 7</vt:lpstr>
      <vt:lpstr>Slide 8</vt:lpstr>
      <vt:lpstr>Concept(ualization)</vt:lpstr>
      <vt:lpstr>STEPS in conceptualization</vt:lpstr>
      <vt:lpstr>Multiple dimensions  of concepts</vt:lpstr>
      <vt:lpstr>Family support workforce skils</vt:lpstr>
      <vt:lpstr>Conceptualizing family support workforce skils </vt:lpstr>
      <vt:lpstr>Conceptual framework  Family support  workforce  </vt:lpstr>
      <vt:lpstr>Conceptual framework  Family support workforce skills</vt:lpstr>
      <vt:lpstr>Conceptualisation of FS workforce skills</vt:lpstr>
      <vt:lpstr>Consensus in Delphi study</vt:lpstr>
      <vt:lpstr>Set of core skills for family support workers across different  professions and settings</vt:lpstr>
      <vt:lpstr>Characteristics of a Good Concept and Construct (Gerring, 1999)</vt:lpstr>
      <vt:lpstr>Slide 20</vt:lpstr>
      <vt:lpstr>Sources</vt:lpstr>
      <vt:lpstr>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FAMILY SUPPORT</dc:title>
  <dc:creator>ALVARO RODRIGUEZ MARTIN</dc:creator>
  <cp:lastModifiedBy>PC</cp:lastModifiedBy>
  <cp:revision>41</cp:revision>
  <dcterms:created xsi:type="dcterms:W3CDTF">2022-02-25T09:40:59Z</dcterms:created>
  <dcterms:modified xsi:type="dcterms:W3CDTF">2023-05-28T10:06:55Z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0x010100C6CF4B9047C38E4CA03F1026D3F40C4C</vt:lpwstr>
  </property>
</Properties>
</file>